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9D9DEA-1DC6-4173-BF4E-26EDD271CDE3}" v="50" dt="2024-04-03T16:58:53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ina Ahmed-Khan" userId="c324eb78-dd8a-462d-a39a-bd1ee99fbb75" providerId="ADAL" clId="{279D9DEA-1DC6-4173-BF4E-26EDD271CDE3}"/>
    <pc:docChg chg="custSel delSld modSld">
      <pc:chgData name="Samina Ahmed-Khan" userId="c324eb78-dd8a-462d-a39a-bd1ee99fbb75" providerId="ADAL" clId="{279D9DEA-1DC6-4173-BF4E-26EDD271CDE3}" dt="2024-04-03T16:58:53.303" v="90" actId="1076"/>
      <pc:docMkLst>
        <pc:docMk/>
      </pc:docMkLst>
      <pc:sldChg chg="del">
        <pc:chgData name="Samina Ahmed-Khan" userId="c324eb78-dd8a-462d-a39a-bd1ee99fbb75" providerId="ADAL" clId="{279D9DEA-1DC6-4173-BF4E-26EDD271CDE3}" dt="2024-04-03T16:48:41.335" v="0" actId="47"/>
        <pc:sldMkLst>
          <pc:docMk/>
          <pc:sldMk cId="3243979803" sldId="256"/>
        </pc:sldMkLst>
      </pc:sldChg>
      <pc:sldChg chg="addSp delSp modSp mod">
        <pc:chgData name="Samina Ahmed-Khan" userId="c324eb78-dd8a-462d-a39a-bd1ee99fbb75" providerId="ADAL" clId="{279D9DEA-1DC6-4173-BF4E-26EDD271CDE3}" dt="2024-04-03T16:58:53.303" v="90" actId="1076"/>
        <pc:sldMkLst>
          <pc:docMk/>
          <pc:sldMk cId="2340341266" sldId="262"/>
        </pc:sldMkLst>
        <pc:spChg chg="add mod">
          <ac:chgData name="Samina Ahmed-Khan" userId="c324eb78-dd8a-462d-a39a-bd1ee99fbb75" providerId="ADAL" clId="{279D9DEA-1DC6-4173-BF4E-26EDD271CDE3}" dt="2024-04-03T16:58:35.109" v="86" actId="14100"/>
          <ac:spMkLst>
            <pc:docMk/>
            <pc:sldMk cId="2340341266" sldId="262"/>
            <ac:spMk id="2" creationId="{22B5BD28-E553-ACAA-193A-3E1C6FA8841D}"/>
          </ac:spMkLst>
        </pc:spChg>
        <pc:spChg chg="add mod">
          <ac:chgData name="Samina Ahmed-Khan" userId="c324eb78-dd8a-462d-a39a-bd1ee99fbb75" providerId="ADAL" clId="{279D9DEA-1DC6-4173-BF4E-26EDD271CDE3}" dt="2024-04-03T16:58:42.007" v="88" actId="14100"/>
          <ac:spMkLst>
            <pc:docMk/>
            <pc:sldMk cId="2340341266" sldId="262"/>
            <ac:spMk id="3" creationId="{883D194D-2548-37B7-2523-EDAF1987BBDB}"/>
          </ac:spMkLst>
        </pc:spChg>
        <pc:spChg chg="del mod">
          <ac:chgData name="Samina Ahmed-Khan" userId="c324eb78-dd8a-462d-a39a-bd1ee99fbb75" providerId="ADAL" clId="{279D9DEA-1DC6-4173-BF4E-26EDD271CDE3}" dt="2024-04-03T16:57:19.467" v="72" actId="478"/>
          <ac:spMkLst>
            <pc:docMk/>
            <pc:sldMk cId="2340341266" sldId="262"/>
            <ac:spMk id="4" creationId="{6BAFA221-713D-BB83-1FAB-04312EDC6877}"/>
          </ac:spMkLst>
        </pc:spChg>
        <pc:spChg chg="add mod">
          <ac:chgData name="Samina Ahmed-Khan" userId="c324eb78-dd8a-462d-a39a-bd1ee99fbb75" providerId="ADAL" clId="{279D9DEA-1DC6-4173-BF4E-26EDD271CDE3}" dt="2024-04-03T16:58:29.082" v="85" actId="14100"/>
          <ac:spMkLst>
            <pc:docMk/>
            <pc:sldMk cId="2340341266" sldId="262"/>
            <ac:spMk id="5" creationId="{5FDB6E7C-5DCB-AC9A-B00A-936C31C66457}"/>
          </ac:spMkLst>
        </pc:spChg>
        <pc:spChg chg="add mod">
          <ac:chgData name="Samina Ahmed-Khan" userId="c324eb78-dd8a-462d-a39a-bd1ee99fbb75" providerId="ADAL" clId="{279D9DEA-1DC6-4173-BF4E-26EDD271CDE3}" dt="2024-04-03T16:58:53.303" v="90" actId="1076"/>
          <ac:spMkLst>
            <pc:docMk/>
            <pc:sldMk cId="2340341266" sldId="262"/>
            <ac:spMk id="6" creationId="{BE61778B-D261-2BF9-E687-C5155BAF63E5}"/>
          </ac:spMkLst>
        </pc:spChg>
        <pc:spChg chg="add mod">
          <ac:chgData name="Samina Ahmed-Khan" userId="c324eb78-dd8a-462d-a39a-bd1ee99fbb75" providerId="ADAL" clId="{279D9DEA-1DC6-4173-BF4E-26EDD271CDE3}" dt="2024-04-03T16:57:58.813" v="79" actId="1076"/>
          <ac:spMkLst>
            <pc:docMk/>
            <pc:sldMk cId="2340341266" sldId="262"/>
            <ac:spMk id="7" creationId="{C1DDDCCF-23DA-98F0-72D5-7522C3C9E59D}"/>
          </ac:spMkLst>
        </pc:spChg>
        <pc:spChg chg="add mod">
          <ac:chgData name="Samina Ahmed-Khan" userId="c324eb78-dd8a-462d-a39a-bd1ee99fbb75" providerId="ADAL" clId="{279D9DEA-1DC6-4173-BF4E-26EDD271CDE3}" dt="2024-04-03T16:57:49.517" v="77" actId="1076"/>
          <ac:spMkLst>
            <pc:docMk/>
            <pc:sldMk cId="2340341266" sldId="262"/>
            <ac:spMk id="8" creationId="{2A855E4F-575F-0F27-96F3-E96377023EC1}"/>
          </ac:spMkLst>
        </pc:spChg>
        <pc:spChg chg="del">
          <ac:chgData name="Samina Ahmed-Khan" userId="c324eb78-dd8a-462d-a39a-bd1ee99fbb75" providerId="ADAL" clId="{279D9DEA-1DC6-4173-BF4E-26EDD271CDE3}" dt="2024-04-03T16:51:03.201" v="1" actId="478"/>
          <ac:spMkLst>
            <pc:docMk/>
            <pc:sldMk cId="2340341266" sldId="262"/>
            <ac:spMk id="11" creationId="{21C6C883-DFB5-1330-6E32-C0DBCC124DA4}"/>
          </ac:spMkLst>
        </pc:spChg>
        <pc:spChg chg="del">
          <ac:chgData name="Samina Ahmed-Khan" userId="c324eb78-dd8a-462d-a39a-bd1ee99fbb75" providerId="ADAL" clId="{279D9DEA-1DC6-4173-BF4E-26EDD271CDE3}" dt="2024-04-03T16:51:06.255" v="2" actId="478"/>
          <ac:spMkLst>
            <pc:docMk/>
            <pc:sldMk cId="2340341266" sldId="262"/>
            <ac:spMk id="16" creationId="{30885BF8-DC08-F745-9624-A6D16E1895A2}"/>
          </ac:spMkLst>
        </pc:spChg>
        <pc:picChg chg="add mod">
          <ac:chgData name="Samina Ahmed-Khan" userId="c324eb78-dd8a-462d-a39a-bd1ee99fbb75" providerId="ADAL" clId="{279D9DEA-1DC6-4173-BF4E-26EDD271CDE3}" dt="2024-04-03T16:57:40.176" v="76"/>
          <ac:picMkLst>
            <pc:docMk/>
            <pc:sldMk cId="2340341266" sldId="262"/>
            <ac:picMk id="9" creationId="{3D6BD0F6-CA55-0774-24EA-CBDF491203F0}"/>
          </ac:picMkLst>
        </pc:picChg>
        <pc:picChg chg="del">
          <ac:chgData name="Samina Ahmed-Khan" userId="c324eb78-dd8a-462d-a39a-bd1ee99fbb75" providerId="ADAL" clId="{279D9DEA-1DC6-4173-BF4E-26EDD271CDE3}" dt="2024-04-03T16:51:03.201" v="1" actId="478"/>
          <ac:picMkLst>
            <pc:docMk/>
            <pc:sldMk cId="2340341266" sldId="262"/>
            <ac:picMk id="19" creationId="{338ACCF6-95D8-E187-5EC9-965F26203FBF}"/>
          </ac:picMkLst>
        </pc:picChg>
        <pc:picChg chg="del">
          <ac:chgData name="Samina Ahmed-Khan" userId="c324eb78-dd8a-462d-a39a-bd1ee99fbb75" providerId="ADAL" clId="{279D9DEA-1DC6-4173-BF4E-26EDD271CDE3}" dt="2024-04-03T16:57:31.464" v="75" actId="478"/>
          <ac:picMkLst>
            <pc:docMk/>
            <pc:sldMk cId="2340341266" sldId="262"/>
            <ac:picMk id="1027" creationId="{D797AA85-12C8-6C84-076E-2DC57B8C3331}"/>
          </ac:picMkLst>
        </pc:picChg>
      </pc:sldChg>
      <pc:sldChg chg="addSp delSp modSp mod">
        <pc:chgData name="Samina Ahmed-Khan" userId="c324eb78-dd8a-462d-a39a-bd1ee99fbb75" providerId="ADAL" clId="{279D9DEA-1DC6-4173-BF4E-26EDD271CDE3}" dt="2024-04-03T16:57:09.753" v="71" actId="1076"/>
        <pc:sldMkLst>
          <pc:docMk/>
          <pc:sldMk cId="976803202" sldId="276"/>
        </pc:sldMkLst>
        <pc:spChg chg="mod">
          <ac:chgData name="Samina Ahmed-Khan" userId="c324eb78-dd8a-462d-a39a-bd1ee99fbb75" providerId="ADAL" clId="{279D9DEA-1DC6-4173-BF4E-26EDD271CDE3}" dt="2024-04-03T16:53:35.493" v="35" actId="108"/>
          <ac:spMkLst>
            <pc:docMk/>
            <pc:sldMk cId="976803202" sldId="276"/>
            <ac:spMk id="10" creationId="{98EC757C-35AA-C088-E901-96D541FABB9A}"/>
          </ac:spMkLst>
        </pc:spChg>
        <pc:spChg chg="mod">
          <ac:chgData name="Samina Ahmed-Khan" userId="c324eb78-dd8a-462d-a39a-bd1ee99fbb75" providerId="ADAL" clId="{279D9DEA-1DC6-4173-BF4E-26EDD271CDE3}" dt="2024-04-03T16:57:09.753" v="71" actId="1076"/>
          <ac:spMkLst>
            <pc:docMk/>
            <pc:sldMk cId="976803202" sldId="276"/>
            <ac:spMk id="14" creationId="{E97B1463-59F9-7E5E-6B66-0316ABBCF63B}"/>
          </ac:spMkLst>
        </pc:spChg>
        <pc:picChg chg="add mod">
          <ac:chgData name="Samina Ahmed-Khan" userId="c324eb78-dd8a-462d-a39a-bd1ee99fbb75" providerId="ADAL" clId="{279D9DEA-1DC6-4173-BF4E-26EDD271CDE3}" dt="2024-04-03T16:56:07.675" v="64" actId="14100"/>
          <ac:picMkLst>
            <pc:docMk/>
            <pc:sldMk cId="976803202" sldId="276"/>
            <ac:picMk id="11" creationId="{EDE681A8-EA1D-AA4A-B47F-57BD3D2BEAC5}"/>
          </ac:picMkLst>
        </pc:picChg>
        <pc:picChg chg="del mod">
          <ac:chgData name="Samina Ahmed-Khan" userId="c324eb78-dd8a-462d-a39a-bd1ee99fbb75" providerId="ADAL" clId="{279D9DEA-1DC6-4173-BF4E-26EDD271CDE3}" dt="2024-04-03T16:54:52.750" v="44" actId="478"/>
          <ac:picMkLst>
            <pc:docMk/>
            <pc:sldMk cId="976803202" sldId="276"/>
            <ac:picMk id="1027" creationId="{D797AA85-12C8-6C84-076E-2DC57B8C3331}"/>
          </ac:picMkLst>
        </pc:picChg>
        <pc:picChg chg="mod">
          <ac:chgData name="Samina Ahmed-Khan" userId="c324eb78-dd8a-462d-a39a-bd1ee99fbb75" providerId="ADAL" clId="{279D9DEA-1DC6-4173-BF4E-26EDD271CDE3}" dt="2024-04-03T16:56:57.310" v="70" actId="732"/>
          <ac:picMkLst>
            <pc:docMk/>
            <pc:sldMk cId="976803202" sldId="276"/>
            <ac:picMk id="1028" creationId="{E9AE6F91-6054-5BA8-BC69-93B2E796C7C2}"/>
          </ac:picMkLst>
        </pc:picChg>
        <pc:picChg chg="add mod">
          <ac:chgData name="Samina Ahmed-Khan" userId="c324eb78-dd8a-462d-a39a-bd1ee99fbb75" providerId="ADAL" clId="{279D9DEA-1DC6-4173-BF4E-26EDD271CDE3}" dt="2024-04-03T16:54:49.371" v="43" actId="1076"/>
          <ac:picMkLst>
            <pc:docMk/>
            <pc:sldMk cId="976803202" sldId="276"/>
            <ac:picMk id="2050" creationId="{B58CCC0C-A094-98C6-0E5C-09299BDA1092}"/>
          </ac:picMkLst>
        </pc:picChg>
        <pc:picChg chg="add del mod">
          <ac:chgData name="Samina Ahmed-Khan" userId="c324eb78-dd8a-462d-a39a-bd1ee99fbb75" providerId="ADAL" clId="{279D9DEA-1DC6-4173-BF4E-26EDD271CDE3}" dt="2024-04-03T16:55:42.526" v="56" actId="21"/>
          <ac:picMkLst>
            <pc:docMk/>
            <pc:sldMk cId="976803202" sldId="276"/>
            <ac:picMk id="2051" creationId="{EDE681A8-EA1D-AA4A-B47F-57BD3D2BEAC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BF818-55BB-5F6B-BD92-240A3E426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46CF15-9542-4A40-DA16-B46975CA6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D2CF2-4A68-2F44-5E68-746B615FA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9724-56AB-4F3E-9A42-5DFF1DCFC6EB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F64C8-F704-2FB2-C9BA-AE714C9D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5BCC4-5EB4-4C09-A26D-2F0681C3E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E2E-C08A-4F9A-9D60-CAF6A7E0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53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3A57-E298-104C-89FD-79534A71E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C24F27-0D8F-6DEE-9202-C827BB2A2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A3A14-6594-AF95-3507-E5FC8377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9724-56AB-4F3E-9A42-5DFF1DCFC6EB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41A08-95F2-4F47-A019-659A2AC0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CE6F9-9B5B-37F1-2924-1F09CE70B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E2E-C08A-4F9A-9D60-CAF6A7E0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20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FCACD4-2B77-6C63-4A8D-87C7FCD7E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D3F40-3105-21F1-F38E-BF1E3196B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CCE7F-BA0A-58AA-E0C6-A55BF4D2F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9724-56AB-4F3E-9A42-5DFF1DCFC6EB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A6083-8A4D-76C5-3949-DD332A3A4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17E67-428E-677A-2EEF-658A0D5D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E2E-C08A-4F9A-9D60-CAF6A7E0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98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C66AF-20E4-C672-2906-1666DD4D7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18338-F1DF-43F8-75C0-5B30402EB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FF807-661E-1823-10C2-4565DDEF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9724-56AB-4F3E-9A42-5DFF1DCFC6EB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075A9-590F-A198-93DC-9DD5337CC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D6968-E222-7ADD-8DCA-8DC7FD077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E2E-C08A-4F9A-9D60-CAF6A7E0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42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1BE10-4B7D-C70D-7074-0BD46FA2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CC560-18E5-6804-F76B-81929D07D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E2D24-28B3-6E95-0836-540E617A4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9724-56AB-4F3E-9A42-5DFF1DCFC6EB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587B6-C774-5EFC-A235-F1C3BBB16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9D266-2DFD-3B9A-C8C1-5C45FC8E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E2E-C08A-4F9A-9D60-CAF6A7E0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67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E49C2-F47A-88EA-2208-A8A1F9061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A772F-F364-52D3-2584-6B968EB9F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CF19A-3D99-AA8A-EB86-15F3B79A6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054-7FBE-1C96-8DB8-9EB0695CD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9724-56AB-4F3E-9A42-5DFF1DCFC6EB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9BBD1-F52A-BB98-B93A-AD36CA1B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176E9-F6FD-F197-A938-E4C8B749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E2E-C08A-4F9A-9D60-CAF6A7E0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84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6C62A-8505-B1A8-DA4B-CBD18C93B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67BC7-6854-0236-B3C6-E0589096B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9D0F2-CA80-72E6-0B13-5BADBCFF6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59622A-2845-A255-954C-3C67FE6E39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AFBF29-3494-4138-9C5C-9609E2BAA9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0E2CDB-27B6-46A6-33B8-6D46E4734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9724-56AB-4F3E-9A42-5DFF1DCFC6EB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4225E0-BDD9-45B7-C3EB-0B0C07A80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810081-F5F7-2028-E10B-8B3FE469B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E2E-C08A-4F9A-9D60-CAF6A7E0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15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BDD48-CDA9-F3ED-00A5-E6EFCC626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E051BB-4D5B-E6B3-C76A-D31D5B4C4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9724-56AB-4F3E-9A42-5DFF1DCFC6EB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B5B00-9A02-92A7-2254-793E24523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4B38D-38F8-922B-2A78-A98E5FBF1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E2E-C08A-4F9A-9D60-CAF6A7E0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13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32AFFC-1270-81E0-F0CB-3B1E870C4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9724-56AB-4F3E-9A42-5DFF1DCFC6EB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0D132-4F3E-5AA5-68B3-06B4551A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0602C-9AD2-4640-33F8-916051F6E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E2E-C08A-4F9A-9D60-CAF6A7E0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6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6585F-5F12-3402-4104-B1D7BE2A1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A740A-DA79-5FC9-064B-7B2E4C0F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D644FB-C4F4-A85E-F9EC-6DF424C4F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391DD-7519-037F-EA15-6BDB94F2A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9724-56AB-4F3E-9A42-5DFF1DCFC6EB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75125-9A42-FB11-B73F-0A86B2B71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FA502-A7CF-D3F1-52C8-BDDE7BAF0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E2E-C08A-4F9A-9D60-CAF6A7E0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34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AF6C3-80A6-1F27-575E-B56995BBD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6F1E15-3245-B438-4FA8-142745141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29380-47D4-D7F8-4B7E-080967C4C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7546F-C33C-45E6-E416-0232690F9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9724-56AB-4F3E-9A42-5DFF1DCFC6EB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58389-0BCF-F8FC-1D91-B61A92EEC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75C38-333C-8714-E761-C37C9074E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E2E-C08A-4F9A-9D60-CAF6A7E0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51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A694-CA3D-4B8A-8091-BC5DF615B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5066B-9033-3CBF-3368-CFB0898FE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5FE96-88C2-E0E1-835C-7CB2B506D1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079724-56AB-4F3E-9A42-5DFF1DCFC6EB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5C4C9-E1B8-6BB4-8ECE-D64D99FA41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0879C-6326-E8BF-E5FE-4FC6377FC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F6CE2E-C08A-4F9A-9D60-CAF6A7E0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68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2DA98A6-A90A-7219-6AA9-6314C8A73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1537" y="134937"/>
            <a:ext cx="1037934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9AE6F91-6054-5BA8-BC69-93B2E796C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8" b="1281"/>
          <a:stretch/>
        </p:blipFill>
        <p:spPr bwMode="auto">
          <a:xfrm>
            <a:off x="1865515" y="491262"/>
            <a:ext cx="8460971" cy="133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2" name="AutoShape 5">
            <a:extLst>
              <a:ext uri="{FF2B5EF4-FFF2-40B4-BE49-F238E27FC236}">
                <a16:creationId xmlns:a16="http://schemas.microsoft.com/office/drawing/2014/main" id="{EF877763-93DF-2E90-1940-8EDB9B1C4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000" y="1840185"/>
            <a:ext cx="3960000" cy="1800000"/>
          </a:xfrm>
          <a:prstGeom prst="roundRect">
            <a:avLst>
              <a:gd name="adj" fmla="val 16667"/>
            </a:avLst>
          </a:prstGeom>
          <a:solidFill>
            <a:srgbClr val="1E5155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5">
            <a:extLst>
              <a:ext uri="{FF2B5EF4-FFF2-40B4-BE49-F238E27FC236}">
                <a16:creationId xmlns:a16="http://schemas.microsoft.com/office/drawing/2014/main" id="{F4DF6D02-8CEA-C67F-3BD3-B884EA95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0" y="1840185"/>
            <a:ext cx="3960000" cy="1800000"/>
          </a:xfrm>
          <a:prstGeom prst="roundRect">
            <a:avLst>
              <a:gd name="adj" fmla="val 16667"/>
            </a:avLst>
          </a:prstGeom>
          <a:solidFill>
            <a:srgbClr val="1E5155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5">
            <a:extLst>
              <a:ext uri="{FF2B5EF4-FFF2-40B4-BE49-F238E27FC236}">
                <a16:creationId xmlns:a16="http://schemas.microsoft.com/office/drawing/2014/main" id="{AFAA18DE-040B-ED12-487B-CA9F72118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780" y="1840185"/>
            <a:ext cx="3960000" cy="1800000"/>
          </a:xfrm>
          <a:prstGeom prst="roundRect">
            <a:avLst>
              <a:gd name="adj" fmla="val 16667"/>
            </a:avLst>
          </a:prstGeom>
          <a:solidFill>
            <a:srgbClr val="1E5155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15">
            <a:extLst>
              <a:ext uri="{FF2B5EF4-FFF2-40B4-BE49-F238E27FC236}">
                <a16:creationId xmlns:a16="http://schemas.microsoft.com/office/drawing/2014/main" id="{842BFFEC-2C32-4034-F675-572E3BAA6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20" y="1820006"/>
            <a:ext cx="3960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Vital vocabulary</a:t>
            </a:r>
            <a:endParaRPr lang="en-US" altLang="en-US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entury Gothic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altLang="en-US" sz="1100">
                <a:latin typeface="Century Gothic"/>
              </a:rPr>
              <a:t>Minibeasts, insects, investigate, entomologist, insect, worm, spider, ladybird, beetle...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altLang="en-US" sz="1100">
                <a:latin typeface="Century Gothic"/>
              </a:rPr>
              <a:t>Habitat, survive, lifecycle. metamorphosis, hibernation,  </a:t>
            </a:r>
          </a:p>
        </p:txBody>
      </p:sp>
      <p:sp>
        <p:nvSpPr>
          <p:cNvPr id="26" name="Text Box 15">
            <a:extLst>
              <a:ext uri="{FF2B5EF4-FFF2-40B4-BE49-F238E27FC236}">
                <a16:creationId xmlns:a16="http://schemas.microsoft.com/office/drawing/2014/main" id="{7DFC4F3C-8B8A-FEA2-E85D-5366C3E2C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000" y="1825297"/>
            <a:ext cx="3960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Quality questions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altLang="en-US" sz="1100">
                <a:latin typeface="Century Gothic"/>
              </a:rPr>
              <a:t>What is a minibeast?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altLang="en-US" sz="1100">
                <a:latin typeface="Century Gothic"/>
              </a:rPr>
              <a:t>What is an insect? </a:t>
            </a:r>
            <a:endParaRPr lang="en-US">
              <a:latin typeface="Aptos" panose="02110004020202020204"/>
            </a:endParaRPr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altLang="en-US" sz="1100">
                <a:latin typeface="Century Gothic"/>
              </a:rPr>
              <a:t>Where do minibeasts live and what do they need to survive?</a:t>
            </a:r>
            <a:endParaRPr lang="en-US">
              <a:latin typeface="Aptos" panose="02110004020202020204"/>
            </a:endParaRPr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altLang="en-US" sz="1100">
                <a:latin typeface="Century Gothic"/>
              </a:rPr>
              <a:t>What do plants need to survive and be healthy?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endParaRPr lang="en-US" altLang="en-US" sz="1100">
              <a:latin typeface="Century Gothic"/>
            </a:endParaRPr>
          </a:p>
        </p:txBody>
      </p:sp>
      <p:sp>
        <p:nvSpPr>
          <p:cNvPr id="27" name="Text Box 15">
            <a:extLst>
              <a:ext uri="{FF2B5EF4-FFF2-40B4-BE49-F238E27FC236}">
                <a16:creationId xmlns:a16="http://schemas.microsoft.com/office/drawing/2014/main" id="{69C87168-49A1-700D-D8DF-43094B975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4780" y="1840185"/>
            <a:ext cx="3960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Marvellous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 memories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sz="1100">
                <a:latin typeface="Century Gothic"/>
              </a:rPr>
              <a:t>Spend time in an outdoor space, visit the woods and look under the rocks and stones for minibeasts  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sz="1100">
                <a:latin typeface="Century Gothic"/>
              </a:rPr>
              <a:t>Make a wormery 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sz="1100">
                <a:latin typeface="Century Gothic"/>
              </a:rPr>
              <a:t>Plant some sunflowers or beans and watch them grow</a:t>
            </a:r>
            <a:endParaRPr lang="en-US"/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sz="1100">
                <a:latin typeface="Century Gothic"/>
              </a:rPr>
              <a:t>Go on a butterfly hunt 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endParaRPr lang="en-US" sz="1100">
              <a:latin typeface="Century Gothic"/>
            </a:endParaRPr>
          </a:p>
        </p:txBody>
      </p:sp>
      <p:sp>
        <p:nvSpPr>
          <p:cNvPr id="28" name="AutoShape 5">
            <a:extLst>
              <a:ext uri="{FF2B5EF4-FFF2-40B4-BE49-F238E27FC236}">
                <a16:creationId xmlns:a16="http://schemas.microsoft.com/office/drawing/2014/main" id="{CCC062A6-0CDE-98A5-1BC2-7403C6F5A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000" y="3710545"/>
            <a:ext cx="3960000" cy="1800000"/>
          </a:xfrm>
          <a:prstGeom prst="roundRect">
            <a:avLst>
              <a:gd name="adj" fmla="val 16667"/>
            </a:avLst>
          </a:prstGeom>
          <a:solidFill>
            <a:srgbClr val="1E5155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5">
            <a:extLst>
              <a:ext uri="{FF2B5EF4-FFF2-40B4-BE49-F238E27FC236}">
                <a16:creationId xmlns:a16="http://schemas.microsoft.com/office/drawing/2014/main" id="{A4EDD6FC-3743-2F8E-D049-AF1446FFC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0" y="3710545"/>
            <a:ext cx="3960000" cy="1800000"/>
          </a:xfrm>
          <a:prstGeom prst="roundRect">
            <a:avLst>
              <a:gd name="adj" fmla="val 16667"/>
            </a:avLst>
          </a:prstGeom>
          <a:solidFill>
            <a:srgbClr val="1E5155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AutoShape 5">
            <a:extLst>
              <a:ext uri="{FF2B5EF4-FFF2-40B4-BE49-F238E27FC236}">
                <a16:creationId xmlns:a16="http://schemas.microsoft.com/office/drawing/2014/main" id="{A8BFFB86-D70B-0B89-9D3B-205093F2E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780" y="3710545"/>
            <a:ext cx="3960000" cy="1800000"/>
          </a:xfrm>
          <a:prstGeom prst="roundRect">
            <a:avLst>
              <a:gd name="adj" fmla="val 16667"/>
            </a:avLst>
          </a:prstGeom>
          <a:solidFill>
            <a:srgbClr val="1E5155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 Box 15">
            <a:extLst>
              <a:ext uri="{FF2B5EF4-FFF2-40B4-BE49-F238E27FC236}">
                <a16:creationId xmlns:a16="http://schemas.microsoft.com/office/drawing/2014/main" id="{539352AD-C9A2-BD4A-9DA5-7E7262B31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20" y="3695657"/>
            <a:ext cx="3960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People and </a:t>
            </a:r>
            <a:r>
              <a:rPr lang="en-US" altLang="en-US" sz="1100">
                <a:solidFill>
                  <a:srgbClr val="000000"/>
                </a:solidFill>
                <a:latin typeface="Century Gothic"/>
              </a:rPr>
              <a:t>places</a:t>
            </a:r>
            <a:endParaRPr lang="en-US">
              <a:solidFill>
                <a:srgbClr val="000000"/>
              </a:solidFill>
              <a:latin typeface="Aptos" panose="02110004020202020204"/>
            </a:endParaRPr>
          </a:p>
          <a:p>
            <a:pPr marL="0" marR="0" lvl="0" indent="0" algn="ctr" defTabSz="91440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US" altLang="en-US" sz="1100">
                <a:solidFill>
                  <a:srgbClr val="000000"/>
                </a:solidFill>
                <a:latin typeface="Century Gothic"/>
              </a:rPr>
              <a:t>Find</a:t>
            </a:r>
            <a:r>
              <a:rPr lang="en-US" altLang="en-US" sz="1100">
                <a:latin typeface="Century Gothic"/>
              </a:rPr>
              <a:t> minibeast habitats in an outdoor space </a:t>
            </a:r>
            <a:endParaRPr lang="en-US"/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altLang="en-US" sz="1100">
                <a:latin typeface="Century Gothic"/>
              </a:rPr>
              <a:t>Visit a butterfly farm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altLang="en-US" sz="1100">
                <a:latin typeface="Century Gothic"/>
              </a:rPr>
              <a:t>Visit a woodland 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endParaRPr lang="en-US" altLang="en-US" sz="1100">
              <a:latin typeface="Century Gothic"/>
            </a:endParaRPr>
          </a:p>
          <a:p>
            <a:pPr algn="ctr">
              <a:spcBef>
                <a:spcPct val="0"/>
              </a:spcBef>
              <a:spcAft>
                <a:spcPts val="800"/>
              </a:spcAft>
            </a:pPr>
            <a:endParaRPr lang="en-US" altLang="en-US" sz="1100">
              <a:latin typeface="Century Gothic"/>
            </a:endParaRPr>
          </a:p>
        </p:txBody>
      </p:sp>
      <p:sp>
        <p:nvSpPr>
          <p:cNvPr id="32" name="Text Box 15">
            <a:extLst>
              <a:ext uri="{FF2B5EF4-FFF2-40B4-BE49-F238E27FC236}">
                <a16:creationId xmlns:a16="http://schemas.microsoft.com/office/drawing/2014/main" id="{4551F8FD-B44F-6561-D100-E28DE3A74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000" y="3695657"/>
            <a:ext cx="3960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Reliable reading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altLang="en-US" sz="1100">
                <a:latin typeface="Century Gothic"/>
              </a:rPr>
              <a:t>Bella Loves Bugs by Jess French 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altLang="en-US" sz="1100">
                <a:latin typeface="Century Gothic"/>
              </a:rPr>
              <a:t>Mad About Minibeasts by Giles Anderson 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altLang="en-US" sz="1100">
                <a:latin typeface="Century Gothic"/>
              </a:rPr>
              <a:t>The Hungry Caterpillar by Eric Carle 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altLang="en-US" sz="1100">
                <a:latin typeface="Century Gothic"/>
              </a:rPr>
              <a:t>Sharing a Shell by Julia Donaldson 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altLang="en-US" sz="1100">
                <a:latin typeface="Century Gothic"/>
              </a:rPr>
              <a:t>Norman, The Slug with the Silly Shell by Sue Hendra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endParaRPr lang="en-US" altLang="en-US" sz="1100">
              <a:latin typeface="Century Gothic"/>
            </a:endParaRPr>
          </a:p>
        </p:txBody>
      </p:sp>
      <p:sp>
        <p:nvSpPr>
          <p:cNvPr id="33" name="Text Box 15">
            <a:extLst>
              <a:ext uri="{FF2B5EF4-FFF2-40B4-BE49-F238E27FC236}">
                <a16:creationId xmlns:a16="http://schemas.microsoft.com/office/drawing/2014/main" id="{C5383E10-DB4B-028F-2776-737708F2D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4780" y="3710545"/>
            <a:ext cx="3960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Rewarding </a:t>
            </a:r>
            <a:r>
              <a:rPr lang="en-US" altLang="en-US" sz="1100">
                <a:solidFill>
                  <a:srgbClr val="000000"/>
                </a:solidFill>
                <a:latin typeface="Century Gothic"/>
              </a:rPr>
              <a:t>research</a:t>
            </a:r>
            <a:endParaRPr lang="en-US"/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altLang="en-US" sz="1100">
                <a:latin typeface="Century Gothic"/>
              </a:rPr>
              <a:t>Watch David Attenborough films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altLang="en-US" sz="1100">
                <a:latin typeface="Century Gothic"/>
              </a:rPr>
              <a:t>Find out about the butterfly lifecycle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r>
              <a:rPr lang="en-US" altLang="en-US" sz="1100">
                <a:latin typeface="Century Gothic"/>
              </a:rPr>
              <a:t>Go to the library and borrow some books </a:t>
            </a:r>
          </a:p>
          <a:p>
            <a:pPr algn="ctr">
              <a:spcBef>
                <a:spcPct val="0"/>
              </a:spcBef>
              <a:spcAft>
                <a:spcPts val="800"/>
              </a:spcAft>
            </a:pPr>
            <a:endParaRPr lang="en-US" altLang="en-US" sz="1100">
              <a:latin typeface="Century Gothic"/>
            </a:endParaRPr>
          </a:p>
          <a:p>
            <a:pPr algn="ctr">
              <a:spcBef>
                <a:spcPct val="0"/>
              </a:spcBef>
              <a:spcAft>
                <a:spcPts val="800"/>
              </a:spcAft>
            </a:pPr>
            <a:endParaRPr lang="en-US" altLang="en-US" sz="1100">
              <a:latin typeface="Century Gothic"/>
            </a:endParaRPr>
          </a:p>
          <a:p>
            <a:pPr algn="ctr">
              <a:spcBef>
                <a:spcPct val="0"/>
              </a:spcBef>
              <a:spcAft>
                <a:spcPts val="800"/>
              </a:spcAft>
            </a:pPr>
            <a:endParaRPr lang="en-US" altLang="en-US" sz="1100">
              <a:latin typeface="Century Gothic"/>
            </a:endParaRPr>
          </a:p>
          <a:p>
            <a:pPr algn="ctr">
              <a:spcBef>
                <a:spcPct val="0"/>
              </a:spcBef>
              <a:spcAft>
                <a:spcPts val="800"/>
              </a:spcAft>
            </a:pPr>
            <a:endParaRPr lang="en-US">
              <a:latin typeface="Aptos" panose="02110004020202020204"/>
            </a:endParaRPr>
          </a:p>
        </p:txBody>
      </p:sp>
      <p:sp>
        <p:nvSpPr>
          <p:cNvPr id="2" name="Freeform 2">
            <a:extLst>
              <a:ext uri="{FF2B5EF4-FFF2-40B4-BE49-F238E27FC236}">
                <a16:creationId xmlns:a16="http://schemas.microsoft.com/office/drawing/2014/main" id="{22B5BD28-E553-ACAA-193A-3E1C6FA8841D}"/>
              </a:ext>
            </a:extLst>
          </p:cNvPr>
          <p:cNvSpPr>
            <a:spLocks/>
          </p:cNvSpPr>
          <p:nvPr/>
        </p:nvSpPr>
        <p:spPr bwMode="auto">
          <a:xfrm>
            <a:off x="2941679" y="5525433"/>
            <a:ext cx="4054511" cy="1181247"/>
          </a:xfrm>
          <a:custGeom>
            <a:avLst/>
            <a:gdLst>
              <a:gd name="T0" fmla="*/ 309093 w 3363053"/>
              <a:gd name="T1" fmla="*/ 241024 h 1211512"/>
              <a:gd name="T2" fmla="*/ 540913 w 3363053"/>
              <a:gd name="T3" fmla="*/ 137993 h 1211512"/>
              <a:gd name="T4" fmla="*/ 637504 w 3363053"/>
              <a:gd name="T5" fmla="*/ 221705 h 1211512"/>
              <a:gd name="T6" fmla="*/ 798490 w 3363053"/>
              <a:gd name="T7" fmla="*/ 427767 h 1211512"/>
              <a:gd name="T8" fmla="*/ 901521 w 3363053"/>
              <a:gd name="T9" fmla="*/ 453525 h 1211512"/>
              <a:gd name="T10" fmla="*/ 1049628 w 3363053"/>
              <a:gd name="T11" fmla="*/ 318297 h 1211512"/>
              <a:gd name="T12" fmla="*/ 1268569 w 3363053"/>
              <a:gd name="T13" fmla="*/ 202387 h 1211512"/>
              <a:gd name="T14" fmla="*/ 1384479 w 3363053"/>
              <a:gd name="T15" fmla="*/ 273221 h 1211512"/>
              <a:gd name="T16" fmla="*/ 1519707 w 3363053"/>
              <a:gd name="T17" fmla="*/ 202387 h 1211512"/>
              <a:gd name="T18" fmla="*/ 1976907 w 3363053"/>
              <a:gd name="T19" fmla="*/ 2764 h 1211512"/>
              <a:gd name="T20" fmla="*/ 2208727 w 3363053"/>
              <a:gd name="T21" fmla="*/ 118674 h 1211512"/>
              <a:gd name="T22" fmla="*/ 2331076 w 3363053"/>
              <a:gd name="T23" fmla="*/ 344055 h 1211512"/>
              <a:gd name="T24" fmla="*/ 2434107 w 3363053"/>
              <a:gd name="T25" fmla="*/ 485722 h 1211512"/>
              <a:gd name="T26" fmla="*/ 2440547 w 3363053"/>
              <a:gd name="T27" fmla="*/ 530798 h 1211512"/>
              <a:gd name="T28" fmla="*/ 2511381 w 3363053"/>
              <a:gd name="T29" fmla="*/ 447086 h 1211512"/>
              <a:gd name="T30" fmla="*/ 2640169 w 3363053"/>
              <a:gd name="T31" fmla="*/ 324736 h 1211512"/>
              <a:gd name="T32" fmla="*/ 2749640 w 3363053"/>
              <a:gd name="T33" fmla="*/ 234584 h 1211512"/>
              <a:gd name="T34" fmla="*/ 2865550 w 3363053"/>
              <a:gd name="T35" fmla="*/ 157311 h 1211512"/>
              <a:gd name="T36" fmla="*/ 3032975 w 3363053"/>
              <a:gd name="T37" fmla="*/ 189508 h 1211512"/>
              <a:gd name="T38" fmla="*/ 3148885 w 3363053"/>
              <a:gd name="T39" fmla="*/ 298979 h 1211512"/>
              <a:gd name="T40" fmla="*/ 3284113 w 3363053"/>
              <a:gd name="T41" fmla="*/ 447086 h 1211512"/>
              <a:gd name="T42" fmla="*/ 3361386 w 3363053"/>
              <a:gd name="T43" fmla="*/ 575874 h 1211512"/>
              <a:gd name="T44" fmla="*/ 3232597 w 3363053"/>
              <a:gd name="T45" fmla="*/ 807694 h 1211512"/>
              <a:gd name="T46" fmla="*/ 2975020 w 3363053"/>
              <a:gd name="T47" fmla="*/ 833452 h 1211512"/>
              <a:gd name="T48" fmla="*/ 2891307 w 3363053"/>
              <a:gd name="T49" fmla="*/ 955801 h 1211512"/>
              <a:gd name="T50" fmla="*/ 2801155 w 3363053"/>
              <a:gd name="T51" fmla="*/ 1071711 h 1211512"/>
              <a:gd name="T52" fmla="*/ 2653048 w 3363053"/>
              <a:gd name="T53" fmla="*/ 1194060 h 1211512"/>
              <a:gd name="T54" fmla="*/ 2356834 w 3363053"/>
              <a:gd name="T55" fmla="*/ 1123226 h 1211512"/>
              <a:gd name="T56" fmla="*/ 2279561 w 3363053"/>
              <a:gd name="T57" fmla="*/ 1026635 h 1211512"/>
              <a:gd name="T58" fmla="*/ 2195848 w 3363053"/>
              <a:gd name="T59" fmla="*/ 936483 h 1211512"/>
              <a:gd name="T60" fmla="*/ 2067059 w 3363053"/>
              <a:gd name="T61" fmla="*/ 852770 h 1211512"/>
              <a:gd name="T62" fmla="*/ 1925392 w 3363053"/>
              <a:gd name="T63" fmla="*/ 852770 h 1211512"/>
              <a:gd name="T64" fmla="*/ 1822361 w 3363053"/>
              <a:gd name="T65" fmla="*/ 949362 h 1211512"/>
              <a:gd name="T66" fmla="*/ 1674254 w 3363053"/>
              <a:gd name="T67" fmla="*/ 1078150 h 1211512"/>
              <a:gd name="T68" fmla="*/ 1474631 w 3363053"/>
              <a:gd name="T69" fmla="*/ 1007317 h 1211512"/>
              <a:gd name="T70" fmla="*/ 1287888 w 3363053"/>
              <a:gd name="T71" fmla="*/ 1039514 h 1211512"/>
              <a:gd name="T72" fmla="*/ 1191296 w 3363053"/>
              <a:gd name="T73" fmla="*/ 1129666 h 1211512"/>
              <a:gd name="T74" fmla="*/ 1043189 w 3363053"/>
              <a:gd name="T75" fmla="*/ 1078150 h 1211512"/>
              <a:gd name="T76" fmla="*/ 920840 w 3363053"/>
              <a:gd name="T77" fmla="*/ 949362 h 1211512"/>
              <a:gd name="T78" fmla="*/ 740535 w 3363053"/>
              <a:gd name="T79" fmla="*/ 923604 h 1211512"/>
              <a:gd name="T80" fmla="*/ 579550 w 3363053"/>
              <a:gd name="T81" fmla="*/ 1020195 h 1211512"/>
              <a:gd name="T82" fmla="*/ 412124 w 3363053"/>
              <a:gd name="T83" fmla="*/ 1000877 h 1211512"/>
              <a:gd name="T84" fmla="*/ 302654 w 3363053"/>
              <a:gd name="T85" fmla="*/ 917164 h 1211512"/>
              <a:gd name="T86" fmla="*/ 212502 w 3363053"/>
              <a:gd name="T87" fmla="*/ 833452 h 1211512"/>
              <a:gd name="T88" fmla="*/ 77274 w 3363053"/>
              <a:gd name="T89" fmla="*/ 685345 h 1211512"/>
              <a:gd name="T90" fmla="*/ 0 w 3363053"/>
              <a:gd name="T91" fmla="*/ 524359 h 1211512"/>
              <a:gd name="T92" fmla="*/ 128789 w 3363053"/>
              <a:gd name="T93" fmla="*/ 234584 h 1211512"/>
              <a:gd name="T94" fmla="*/ 334851 w 3363053"/>
              <a:gd name="T95" fmla="*/ 279660 h 121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363053" h="1211512">
                <a:moveTo>
                  <a:pt x="276896" y="337615"/>
                </a:moveTo>
                <a:cubicBezTo>
                  <a:pt x="266170" y="283979"/>
                  <a:pt x="264799" y="323565"/>
                  <a:pt x="289775" y="286100"/>
                </a:cubicBezTo>
                <a:cubicBezTo>
                  <a:pt x="293540" y="280452"/>
                  <a:pt x="293540" y="273020"/>
                  <a:pt x="296214" y="266781"/>
                </a:cubicBezTo>
                <a:cubicBezTo>
                  <a:pt x="299995" y="257958"/>
                  <a:pt x="304154" y="249255"/>
                  <a:pt x="309093" y="241024"/>
                </a:cubicBezTo>
                <a:cubicBezTo>
                  <a:pt x="319169" y="224231"/>
                  <a:pt x="345876" y="184923"/>
                  <a:pt x="360609" y="170190"/>
                </a:cubicBezTo>
                <a:cubicBezTo>
                  <a:pt x="371069" y="159730"/>
                  <a:pt x="393899" y="151167"/>
                  <a:pt x="405685" y="144432"/>
                </a:cubicBezTo>
                <a:cubicBezTo>
                  <a:pt x="412404" y="140592"/>
                  <a:pt x="418564" y="135846"/>
                  <a:pt x="425003" y="131553"/>
                </a:cubicBezTo>
                <a:cubicBezTo>
                  <a:pt x="463640" y="133700"/>
                  <a:pt x="502968" y="130404"/>
                  <a:pt x="540913" y="137993"/>
                </a:cubicBezTo>
                <a:cubicBezTo>
                  <a:pt x="548502" y="139511"/>
                  <a:pt x="547968" y="152215"/>
                  <a:pt x="553792" y="157311"/>
                </a:cubicBezTo>
                <a:cubicBezTo>
                  <a:pt x="565441" y="167504"/>
                  <a:pt x="581483" y="172124"/>
                  <a:pt x="592428" y="183069"/>
                </a:cubicBezTo>
                <a:cubicBezTo>
                  <a:pt x="598868" y="189508"/>
                  <a:pt x="604833" y="196460"/>
                  <a:pt x="611747" y="202387"/>
                </a:cubicBezTo>
                <a:cubicBezTo>
                  <a:pt x="619895" y="209371"/>
                  <a:pt x="630681" y="213421"/>
                  <a:pt x="637504" y="221705"/>
                </a:cubicBezTo>
                <a:cubicBezTo>
                  <a:pt x="660980" y="250212"/>
                  <a:pt x="680721" y="281603"/>
                  <a:pt x="701899" y="311857"/>
                </a:cubicBezTo>
                <a:cubicBezTo>
                  <a:pt x="710775" y="324538"/>
                  <a:pt x="716712" y="339549"/>
                  <a:pt x="727657" y="350494"/>
                </a:cubicBezTo>
                <a:cubicBezTo>
                  <a:pt x="815739" y="438576"/>
                  <a:pt x="688134" y="308445"/>
                  <a:pt x="759854" y="389131"/>
                </a:cubicBezTo>
                <a:cubicBezTo>
                  <a:pt x="771954" y="402744"/>
                  <a:pt x="785611" y="414888"/>
                  <a:pt x="798490" y="427767"/>
                </a:cubicBezTo>
                <a:cubicBezTo>
                  <a:pt x="823281" y="452558"/>
                  <a:pt x="810231" y="442034"/>
                  <a:pt x="837127" y="459964"/>
                </a:cubicBezTo>
                <a:cubicBezTo>
                  <a:pt x="841420" y="466404"/>
                  <a:pt x="842267" y="479283"/>
                  <a:pt x="850006" y="479283"/>
                </a:cubicBezTo>
                <a:cubicBezTo>
                  <a:pt x="862522" y="479283"/>
                  <a:pt x="871008" y="465561"/>
                  <a:pt x="882203" y="459964"/>
                </a:cubicBezTo>
                <a:cubicBezTo>
                  <a:pt x="888274" y="456928"/>
                  <a:pt x="895082" y="455671"/>
                  <a:pt x="901521" y="453525"/>
                </a:cubicBezTo>
                <a:cubicBezTo>
                  <a:pt x="967045" y="388004"/>
                  <a:pt x="858663" y="494959"/>
                  <a:pt x="953037" y="408449"/>
                </a:cubicBezTo>
                <a:cubicBezTo>
                  <a:pt x="968701" y="394090"/>
                  <a:pt x="983088" y="378398"/>
                  <a:pt x="998113" y="363373"/>
                </a:cubicBezTo>
                <a:cubicBezTo>
                  <a:pt x="1004552" y="356934"/>
                  <a:pt x="1010320" y="349744"/>
                  <a:pt x="1017431" y="344055"/>
                </a:cubicBezTo>
                <a:cubicBezTo>
                  <a:pt x="1028163" y="335469"/>
                  <a:pt x="1038368" y="326179"/>
                  <a:pt x="1049628" y="318297"/>
                </a:cubicBezTo>
                <a:cubicBezTo>
                  <a:pt x="1059882" y="311119"/>
                  <a:pt x="1071704" y="306341"/>
                  <a:pt x="1081826" y="298979"/>
                </a:cubicBezTo>
                <a:cubicBezTo>
                  <a:pt x="1095384" y="289119"/>
                  <a:pt x="1105467" y="274278"/>
                  <a:pt x="1120462" y="266781"/>
                </a:cubicBezTo>
                <a:cubicBezTo>
                  <a:pt x="1144746" y="254639"/>
                  <a:pt x="1172430" y="250865"/>
                  <a:pt x="1197735" y="241024"/>
                </a:cubicBezTo>
                <a:cubicBezTo>
                  <a:pt x="1243857" y="223088"/>
                  <a:pt x="1227249" y="223046"/>
                  <a:pt x="1268569" y="202387"/>
                </a:cubicBezTo>
                <a:cubicBezTo>
                  <a:pt x="1274640" y="199351"/>
                  <a:pt x="1281448" y="198094"/>
                  <a:pt x="1287888" y="195948"/>
                </a:cubicBezTo>
                <a:cubicBezTo>
                  <a:pt x="1294327" y="191655"/>
                  <a:pt x="1300134" y="179926"/>
                  <a:pt x="1307206" y="183069"/>
                </a:cubicBezTo>
                <a:cubicBezTo>
                  <a:pt x="1333896" y="194931"/>
                  <a:pt x="1343143" y="220252"/>
                  <a:pt x="1358721" y="241024"/>
                </a:cubicBezTo>
                <a:cubicBezTo>
                  <a:pt x="1366967" y="252019"/>
                  <a:pt x="1375893" y="262489"/>
                  <a:pt x="1384479" y="273221"/>
                </a:cubicBezTo>
                <a:cubicBezTo>
                  <a:pt x="1388772" y="286100"/>
                  <a:pt x="1386062" y="319387"/>
                  <a:pt x="1397358" y="311857"/>
                </a:cubicBezTo>
                <a:cubicBezTo>
                  <a:pt x="1416354" y="299193"/>
                  <a:pt x="1420499" y="298255"/>
                  <a:pt x="1435995" y="279660"/>
                </a:cubicBezTo>
                <a:cubicBezTo>
                  <a:pt x="1457972" y="253289"/>
                  <a:pt x="1445768" y="246750"/>
                  <a:pt x="1487510" y="221705"/>
                </a:cubicBezTo>
                <a:cubicBezTo>
                  <a:pt x="1498242" y="215266"/>
                  <a:pt x="1509393" y="209478"/>
                  <a:pt x="1519707" y="202387"/>
                </a:cubicBezTo>
                <a:cubicBezTo>
                  <a:pt x="1543765" y="185847"/>
                  <a:pt x="1564428" y="163929"/>
                  <a:pt x="1590541" y="150872"/>
                </a:cubicBezTo>
                <a:cubicBezTo>
                  <a:pt x="1678396" y="106944"/>
                  <a:pt x="1633442" y="127870"/>
                  <a:pt x="1796603" y="67159"/>
                </a:cubicBezTo>
                <a:cubicBezTo>
                  <a:pt x="1832870" y="53664"/>
                  <a:pt x="1869632" y="41537"/>
                  <a:pt x="1906074" y="28522"/>
                </a:cubicBezTo>
                <a:cubicBezTo>
                  <a:pt x="1929734" y="20072"/>
                  <a:pt x="1976907" y="2764"/>
                  <a:pt x="1976907" y="2764"/>
                </a:cubicBezTo>
                <a:cubicBezTo>
                  <a:pt x="2021983" y="4911"/>
                  <a:pt x="2067957" y="0"/>
                  <a:pt x="2112135" y="9204"/>
                </a:cubicBezTo>
                <a:cubicBezTo>
                  <a:pt x="2122642" y="11393"/>
                  <a:pt x="2124274" y="26985"/>
                  <a:pt x="2131454" y="34962"/>
                </a:cubicBezTo>
                <a:cubicBezTo>
                  <a:pt x="2164536" y="71720"/>
                  <a:pt x="2159621" y="66619"/>
                  <a:pt x="2189409" y="86477"/>
                </a:cubicBezTo>
                <a:cubicBezTo>
                  <a:pt x="2195848" y="97209"/>
                  <a:pt x="2201785" y="108260"/>
                  <a:pt x="2208727" y="118674"/>
                </a:cubicBezTo>
                <a:cubicBezTo>
                  <a:pt x="2214680" y="127604"/>
                  <a:pt x="2222906" y="135010"/>
                  <a:pt x="2228045" y="144432"/>
                </a:cubicBezTo>
                <a:cubicBezTo>
                  <a:pt x="2235873" y="158783"/>
                  <a:pt x="2240514" y="174665"/>
                  <a:pt x="2247364" y="189508"/>
                </a:cubicBezTo>
                <a:cubicBezTo>
                  <a:pt x="2290708" y="283419"/>
                  <a:pt x="2237288" y="156473"/>
                  <a:pt x="2311758" y="305418"/>
                </a:cubicBezTo>
                <a:cubicBezTo>
                  <a:pt x="2318197" y="318297"/>
                  <a:pt x="2323668" y="331708"/>
                  <a:pt x="2331076" y="344055"/>
                </a:cubicBezTo>
                <a:cubicBezTo>
                  <a:pt x="2382531" y="429812"/>
                  <a:pt x="2306816" y="285126"/>
                  <a:pt x="2389031" y="408449"/>
                </a:cubicBezTo>
                <a:cubicBezTo>
                  <a:pt x="2397617" y="421328"/>
                  <a:pt x="2406203" y="434207"/>
                  <a:pt x="2414789" y="447086"/>
                </a:cubicBezTo>
                <a:cubicBezTo>
                  <a:pt x="2419082" y="453525"/>
                  <a:pt x="2427668" y="466404"/>
                  <a:pt x="2427668" y="466404"/>
                </a:cubicBezTo>
                <a:cubicBezTo>
                  <a:pt x="2429814" y="472843"/>
                  <a:pt x="2431724" y="479367"/>
                  <a:pt x="2434107" y="485722"/>
                </a:cubicBezTo>
                <a:cubicBezTo>
                  <a:pt x="2457214" y="547340"/>
                  <a:pt x="2438805" y="493377"/>
                  <a:pt x="2453426" y="537238"/>
                </a:cubicBezTo>
                <a:cubicBezTo>
                  <a:pt x="2449133" y="554410"/>
                  <a:pt x="2453063" y="576237"/>
                  <a:pt x="2440547" y="588753"/>
                </a:cubicBezTo>
                <a:cubicBezTo>
                  <a:pt x="2433759" y="595541"/>
                  <a:pt x="2427668" y="572594"/>
                  <a:pt x="2427668" y="562995"/>
                </a:cubicBezTo>
                <a:cubicBezTo>
                  <a:pt x="2427668" y="551436"/>
                  <a:pt x="2434421" y="540600"/>
                  <a:pt x="2440547" y="530798"/>
                </a:cubicBezTo>
                <a:cubicBezTo>
                  <a:pt x="2445373" y="523076"/>
                  <a:pt x="2453939" y="518394"/>
                  <a:pt x="2459865" y="511480"/>
                </a:cubicBezTo>
                <a:cubicBezTo>
                  <a:pt x="2466849" y="503331"/>
                  <a:pt x="2472198" y="493871"/>
                  <a:pt x="2479183" y="485722"/>
                </a:cubicBezTo>
                <a:cubicBezTo>
                  <a:pt x="2485110" y="478808"/>
                  <a:pt x="2492672" y="473400"/>
                  <a:pt x="2498502" y="466404"/>
                </a:cubicBezTo>
                <a:cubicBezTo>
                  <a:pt x="2503457" y="460459"/>
                  <a:pt x="2506239" y="452870"/>
                  <a:pt x="2511381" y="447086"/>
                </a:cubicBezTo>
                <a:cubicBezTo>
                  <a:pt x="2523481" y="433473"/>
                  <a:pt x="2537138" y="421328"/>
                  <a:pt x="2550017" y="408449"/>
                </a:cubicBezTo>
                <a:cubicBezTo>
                  <a:pt x="2556456" y="402010"/>
                  <a:pt x="2561758" y="394182"/>
                  <a:pt x="2569335" y="389131"/>
                </a:cubicBezTo>
                <a:cubicBezTo>
                  <a:pt x="2582214" y="380545"/>
                  <a:pt x="2607972" y="363373"/>
                  <a:pt x="2607972" y="363373"/>
                </a:cubicBezTo>
                <a:cubicBezTo>
                  <a:pt x="2619419" y="346204"/>
                  <a:pt x="2623009" y="338083"/>
                  <a:pt x="2640169" y="324736"/>
                </a:cubicBezTo>
                <a:cubicBezTo>
                  <a:pt x="2652387" y="315233"/>
                  <a:pt x="2667861" y="309924"/>
                  <a:pt x="2678806" y="298979"/>
                </a:cubicBezTo>
                <a:cubicBezTo>
                  <a:pt x="2685245" y="292539"/>
                  <a:pt x="2691128" y="285490"/>
                  <a:pt x="2698124" y="279660"/>
                </a:cubicBezTo>
                <a:cubicBezTo>
                  <a:pt x="2704070" y="274705"/>
                  <a:pt x="2711618" y="271877"/>
                  <a:pt x="2717443" y="266781"/>
                </a:cubicBezTo>
                <a:cubicBezTo>
                  <a:pt x="2728866" y="256786"/>
                  <a:pt x="2738296" y="244668"/>
                  <a:pt x="2749640" y="234584"/>
                </a:cubicBezTo>
                <a:cubicBezTo>
                  <a:pt x="2757661" y="227454"/>
                  <a:pt x="2767420" y="222445"/>
                  <a:pt x="2775397" y="215266"/>
                </a:cubicBezTo>
                <a:cubicBezTo>
                  <a:pt x="2788935" y="203082"/>
                  <a:pt x="2796174" y="180201"/>
                  <a:pt x="2814034" y="176629"/>
                </a:cubicBezTo>
                <a:cubicBezTo>
                  <a:pt x="2824766" y="174483"/>
                  <a:pt x="2835499" y="172336"/>
                  <a:pt x="2846231" y="170190"/>
                </a:cubicBezTo>
                <a:cubicBezTo>
                  <a:pt x="2852671" y="165897"/>
                  <a:pt x="2857822" y="157740"/>
                  <a:pt x="2865550" y="157311"/>
                </a:cubicBezTo>
                <a:cubicBezTo>
                  <a:pt x="2897769" y="155521"/>
                  <a:pt x="2930070" y="160186"/>
                  <a:pt x="2962141" y="163750"/>
                </a:cubicBezTo>
                <a:cubicBezTo>
                  <a:pt x="2968887" y="164500"/>
                  <a:pt x="2974874" y="168544"/>
                  <a:pt x="2981459" y="170190"/>
                </a:cubicBezTo>
                <a:cubicBezTo>
                  <a:pt x="2992077" y="172845"/>
                  <a:pt x="3002924" y="174483"/>
                  <a:pt x="3013657" y="176629"/>
                </a:cubicBezTo>
                <a:cubicBezTo>
                  <a:pt x="3020096" y="180922"/>
                  <a:pt x="3026053" y="186047"/>
                  <a:pt x="3032975" y="189508"/>
                </a:cubicBezTo>
                <a:cubicBezTo>
                  <a:pt x="3086309" y="216176"/>
                  <a:pt x="3016232" y="171910"/>
                  <a:pt x="3071612" y="208826"/>
                </a:cubicBezTo>
                <a:cubicBezTo>
                  <a:pt x="3075905" y="215266"/>
                  <a:pt x="3081029" y="221223"/>
                  <a:pt x="3084490" y="228145"/>
                </a:cubicBezTo>
                <a:cubicBezTo>
                  <a:pt x="3087525" y="234216"/>
                  <a:pt x="3086763" y="242105"/>
                  <a:pt x="3090930" y="247463"/>
                </a:cubicBezTo>
                <a:cubicBezTo>
                  <a:pt x="3114683" y="278003"/>
                  <a:pt x="3123061" y="281764"/>
                  <a:pt x="3148885" y="298979"/>
                </a:cubicBezTo>
                <a:cubicBezTo>
                  <a:pt x="3153178" y="305418"/>
                  <a:pt x="3156622" y="312513"/>
                  <a:pt x="3161764" y="318297"/>
                </a:cubicBezTo>
                <a:cubicBezTo>
                  <a:pt x="3173864" y="331910"/>
                  <a:pt x="3187521" y="344054"/>
                  <a:pt x="3200400" y="356933"/>
                </a:cubicBezTo>
                <a:cubicBezTo>
                  <a:pt x="3213279" y="369812"/>
                  <a:pt x="3226158" y="382691"/>
                  <a:pt x="3239037" y="395570"/>
                </a:cubicBezTo>
                <a:cubicBezTo>
                  <a:pt x="3283700" y="440233"/>
                  <a:pt x="3229082" y="384192"/>
                  <a:pt x="3284113" y="447086"/>
                </a:cubicBezTo>
                <a:cubicBezTo>
                  <a:pt x="3290110" y="453939"/>
                  <a:pt x="3296992" y="459965"/>
                  <a:pt x="3303431" y="466404"/>
                </a:cubicBezTo>
                <a:cubicBezTo>
                  <a:pt x="3318745" y="512340"/>
                  <a:pt x="3297030" y="456801"/>
                  <a:pt x="3329189" y="505041"/>
                </a:cubicBezTo>
                <a:cubicBezTo>
                  <a:pt x="3332954" y="510689"/>
                  <a:pt x="3333245" y="518004"/>
                  <a:pt x="3335628" y="524359"/>
                </a:cubicBezTo>
                <a:cubicBezTo>
                  <a:pt x="3349130" y="560365"/>
                  <a:pt x="3343602" y="549199"/>
                  <a:pt x="3361386" y="575874"/>
                </a:cubicBezTo>
                <a:cubicBezTo>
                  <a:pt x="3359031" y="611195"/>
                  <a:pt x="3363053" y="673328"/>
                  <a:pt x="3342068" y="711102"/>
                </a:cubicBezTo>
                <a:cubicBezTo>
                  <a:pt x="3331324" y="730441"/>
                  <a:pt x="3318390" y="730003"/>
                  <a:pt x="3303431" y="743300"/>
                </a:cubicBezTo>
                <a:cubicBezTo>
                  <a:pt x="3251307" y="789632"/>
                  <a:pt x="3285312" y="775097"/>
                  <a:pt x="3245476" y="788376"/>
                </a:cubicBezTo>
                <a:cubicBezTo>
                  <a:pt x="3241183" y="794815"/>
                  <a:pt x="3238069" y="802222"/>
                  <a:pt x="3232597" y="807694"/>
                </a:cubicBezTo>
                <a:cubicBezTo>
                  <a:pt x="3215549" y="824742"/>
                  <a:pt x="3204778" y="821746"/>
                  <a:pt x="3181082" y="827012"/>
                </a:cubicBezTo>
                <a:cubicBezTo>
                  <a:pt x="3172442" y="828932"/>
                  <a:pt x="3163659" y="830475"/>
                  <a:pt x="3155324" y="833452"/>
                </a:cubicBezTo>
                <a:cubicBezTo>
                  <a:pt x="3133553" y="841228"/>
                  <a:pt x="3090930" y="859210"/>
                  <a:pt x="3090930" y="859210"/>
                </a:cubicBezTo>
                <a:cubicBezTo>
                  <a:pt x="2924749" y="849434"/>
                  <a:pt x="3002290" y="887993"/>
                  <a:pt x="2975020" y="833452"/>
                </a:cubicBezTo>
                <a:cubicBezTo>
                  <a:pt x="2971559" y="826530"/>
                  <a:pt x="2966434" y="820573"/>
                  <a:pt x="2962141" y="814133"/>
                </a:cubicBezTo>
                <a:cubicBezTo>
                  <a:pt x="2946602" y="845212"/>
                  <a:pt x="2942046" y="852076"/>
                  <a:pt x="2929944" y="891407"/>
                </a:cubicBezTo>
                <a:cubicBezTo>
                  <a:pt x="2926725" y="901868"/>
                  <a:pt x="2929135" y="914219"/>
                  <a:pt x="2923504" y="923604"/>
                </a:cubicBezTo>
                <a:cubicBezTo>
                  <a:pt x="2915695" y="936619"/>
                  <a:pt x="2900788" y="943949"/>
                  <a:pt x="2891307" y="955801"/>
                </a:cubicBezTo>
                <a:cubicBezTo>
                  <a:pt x="2883488" y="965574"/>
                  <a:pt x="2879498" y="977985"/>
                  <a:pt x="2871989" y="987998"/>
                </a:cubicBezTo>
                <a:cubicBezTo>
                  <a:pt x="2866525" y="995284"/>
                  <a:pt x="2858501" y="1000321"/>
                  <a:pt x="2852671" y="1007317"/>
                </a:cubicBezTo>
                <a:cubicBezTo>
                  <a:pt x="2825842" y="1039513"/>
                  <a:pt x="2855889" y="1015904"/>
                  <a:pt x="2820474" y="1039514"/>
                </a:cubicBezTo>
                <a:cubicBezTo>
                  <a:pt x="2814034" y="1050246"/>
                  <a:pt x="2809081" y="1062024"/>
                  <a:pt x="2801155" y="1071711"/>
                </a:cubicBezTo>
                <a:cubicBezTo>
                  <a:pt x="2747467" y="1137329"/>
                  <a:pt x="2781744" y="1091106"/>
                  <a:pt x="2743200" y="1123226"/>
                </a:cubicBezTo>
                <a:cubicBezTo>
                  <a:pt x="2736204" y="1129056"/>
                  <a:pt x="2730796" y="1136618"/>
                  <a:pt x="2723882" y="1142545"/>
                </a:cubicBezTo>
                <a:cubicBezTo>
                  <a:pt x="2715733" y="1149530"/>
                  <a:pt x="2706273" y="1154879"/>
                  <a:pt x="2698124" y="1161863"/>
                </a:cubicBezTo>
                <a:cubicBezTo>
                  <a:pt x="2675131" y="1181571"/>
                  <a:pt x="2683670" y="1183852"/>
                  <a:pt x="2653048" y="1194060"/>
                </a:cubicBezTo>
                <a:cubicBezTo>
                  <a:pt x="2638919" y="1198770"/>
                  <a:pt x="2585992" y="1205480"/>
                  <a:pt x="2575775" y="1206939"/>
                </a:cubicBezTo>
                <a:cubicBezTo>
                  <a:pt x="2534992" y="1204793"/>
                  <a:pt x="2492753" y="1211512"/>
                  <a:pt x="2453426" y="1200500"/>
                </a:cubicBezTo>
                <a:cubicBezTo>
                  <a:pt x="2435887" y="1195589"/>
                  <a:pt x="2430407" y="1171234"/>
                  <a:pt x="2414789" y="1161863"/>
                </a:cubicBezTo>
                <a:cubicBezTo>
                  <a:pt x="2390767" y="1147450"/>
                  <a:pt x="2377702" y="1141113"/>
                  <a:pt x="2356834" y="1123226"/>
                </a:cubicBezTo>
                <a:cubicBezTo>
                  <a:pt x="2349920" y="1117299"/>
                  <a:pt x="2343107" y="1111096"/>
                  <a:pt x="2337516" y="1103908"/>
                </a:cubicBezTo>
                <a:cubicBezTo>
                  <a:pt x="2328013" y="1091690"/>
                  <a:pt x="2322703" y="1076217"/>
                  <a:pt x="2311758" y="1065272"/>
                </a:cubicBezTo>
                <a:cubicBezTo>
                  <a:pt x="2305319" y="1058832"/>
                  <a:pt x="2298270" y="1052949"/>
                  <a:pt x="2292440" y="1045953"/>
                </a:cubicBezTo>
                <a:cubicBezTo>
                  <a:pt x="2287486" y="1040008"/>
                  <a:pt x="2285033" y="1032107"/>
                  <a:pt x="2279561" y="1026635"/>
                </a:cubicBezTo>
                <a:cubicBezTo>
                  <a:pt x="2274089" y="1021163"/>
                  <a:pt x="2266027" y="1018898"/>
                  <a:pt x="2260243" y="1013756"/>
                </a:cubicBezTo>
                <a:cubicBezTo>
                  <a:pt x="2246630" y="1001655"/>
                  <a:pt x="2234485" y="987998"/>
                  <a:pt x="2221606" y="975119"/>
                </a:cubicBezTo>
                <a:cubicBezTo>
                  <a:pt x="2215167" y="968680"/>
                  <a:pt x="2202288" y="955801"/>
                  <a:pt x="2202288" y="955801"/>
                </a:cubicBezTo>
                <a:cubicBezTo>
                  <a:pt x="2200141" y="949362"/>
                  <a:pt x="2199613" y="942131"/>
                  <a:pt x="2195848" y="936483"/>
                </a:cubicBezTo>
                <a:cubicBezTo>
                  <a:pt x="2181826" y="915449"/>
                  <a:pt x="2168631" y="915705"/>
                  <a:pt x="2150772" y="897846"/>
                </a:cubicBezTo>
                <a:cubicBezTo>
                  <a:pt x="2145300" y="892374"/>
                  <a:pt x="2143936" y="883363"/>
                  <a:pt x="2137893" y="878528"/>
                </a:cubicBezTo>
                <a:cubicBezTo>
                  <a:pt x="2132593" y="874288"/>
                  <a:pt x="2124814" y="874762"/>
                  <a:pt x="2118575" y="872088"/>
                </a:cubicBezTo>
                <a:cubicBezTo>
                  <a:pt x="2071436" y="851886"/>
                  <a:pt x="2114544" y="864642"/>
                  <a:pt x="2067059" y="852770"/>
                </a:cubicBezTo>
                <a:cubicBezTo>
                  <a:pt x="2054180" y="844184"/>
                  <a:pt x="2043107" y="831907"/>
                  <a:pt x="2028423" y="827012"/>
                </a:cubicBezTo>
                <a:cubicBezTo>
                  <a:pt x="2015544" y="822719"/>
                  <a:pt x="1989786" y="814133"/>
                  <a:pt x="1989786" y="814133"/>
                </a:cubicBezTo>
                <a:cubicBezTo>
                  <a:pt x="1972614" y="820573"/>
                  <a:pt x="1953997" y="824016"/>
                  <a:pt x="1938271" y="833452"/>
                </a:cubicBezTo>
                <a:cubicBezTo>
                  <a:pt x="1931635" y="837434"/>
                  <a:pt x="1930534" y="846986"/>
                  <a:pt x="1925392" y="852770"/>
                </a:cubicBezTo>
                <a:cubicBezTo>
                  <a:pt x="1888813" y="893921"/>
                  <a:pt x="1901478" y="886499"/>
                  <a:pt x="1867437" y="897846"/>
                </a:cubicBezTo>
                <a:cubicBezTo>
                  <a:pt x="1860998" y="904285"/>
                  <a:pt x="1853170" y="909587"/>
                  <a:pt x="1848119" y="917164"/>
                </a:cubicBezTo>
                <a:cubicBezTo>
                  <a:pt x="1844354" y="922812"/>
                  <a:pt x="1845919" y="931182"/>
                  <a:pt x="1841679" y="936483"/>
                </a:cubicBezTo>
                <a:cubicBezTo>
                  <a:pt x="1836844" y="942526"/>
                  <a:pt x="1828113" y="944185"/>
                  <a:pt x="1822361" y="949362"/>
                </a:cubicBezTo>
                <a:cubicBezTo>
                  <a:pt x="1806567" y="963577"/>
                  <a:pt x="1777285" y="994438"/>
                  <a:pt x="1777285" y="994438"/>
                </a:cubicBezTo>
                <a:cubicBezTo>
                  <a:pt x="1775138" y="1000877"/>
                  <a:pt x="1775012" y="1008398"/>
                  <a:pt x="1770845" y="1013756"/>
                </a:cubicBezTo>
                <a:cubicBezTo>
                  <a:pt x="1740438" y="1052850"/>
                  <a:pt x="1744632" y="1048252"/>
                  <a:pt x="1712890" y="1058832"/>
                </a:cubicBezTo>
                <a:cubicBezTo>
                  <a:pt x="1705293" y="1063897"/>
                  <a:pt x="1685681" y="1079420"/>
                  <a:pt x="1674254" y="1078150"/>
                </a:cubicBezTo>
                <a:cubicBezTo>
                  <a:pt x="1641620" y="1074524"/>
                  <a:pt x="1577662" y="1058832"/>
                  <a:pt x="1577662" y="1058832"/>
                </a:cubicBezTo>
                <a:cubicBezTo>
                  <a:pt x="1566930" y="1052393"/>
                  <a:pt x="1557086" y="1044162"/>
                  <a:pt x="1545465" y="1039514"/>
                </a:cubicBezTo>
                <a:cubicBezTo>
                  <a:pt x="1535303" y="1035449"/>
                  <a:pt x="1523232" y="1037603"/>
                  <a:pt x="1513268" y="1033074"/>
                </a:cubicBezTo>
                <a:cubicBezTo>
                  <a:pt x="1499177" y="1026669"/>
                  <a:pt x="1474631" y="1007317"/>
                  <a:pt x="1474631" y="1007317"/>
                </a:cubicBezTo>
                <a:cubicBezTo>
                  <a:pt x="1470338" y="1000877"/>
                  <a:pt x="1467795" y="992833"/>
                  <a:pt x="1461752" y="987998"/>
                </a:cubicBezTo>
                <a:cubicBezTo>
                  <a:pt x="1442598" y="972675"/>
                  <a:pt x="1383626" y="987439"/>
                  <a:pt x="1378040" y="987998"/>
                </a:cubicBezTo>
                <a:cubicBezTo>
                  <a:pt x="1365161" y="992291"/>
                  <a:pt x="1350699" y="993346"/>
                  <a:pt x="1339403" y="1000877"/>
                </a:cubicBezTo>
                <a:cubicBezTo>
                  <a:pt x="1318338" y="1014921"/>
                  <a:pt x="1308922" y="1020393"/>
                  <a:pt x="1287888" y="1039514"/>
                </a:cubicBezTo>
                <a:cubicBezTo>
                  <a:pt x="1274411" y="1051766"/>
                  <a:pt x="1262130" y="1065271"/>
                  <a:pt x="1249251" y="1078150"/>
                </a:cubicBezTo>
                <a:cubicBezTo>
                  <a:pt x="1242811" y="1084590"/>
                  <a:pt x="1237510" y="1092418"/>
                  <a:pt x="1229933" y="1097469"/>
                </a:cubicBezTo>
                <a:cubicBezTo>
                  <a:pt x="1223493" y="1101762"/>
                  <a:pt x="1216560" y="1105393"/>
                  <a:pt x="1210614" y="1110348"/>
                </a:cubicBezTo>
                <a:cubicBezTo>
                  <a:pt x="1203618" y="1116178"/>
                  <a:pt x="1198292" y="1123836"/>
                  <a:pt x="1191296" y="1129666"/>
                </a:cubicBezTo>
                <a:cubicBezTo>
                  <a:pt x="1174651" y="1143537"/>
                  <a:pt x="1172022" y="1142530"/>
                  <a:pt x="1152659" y="1148984"/>
                </a:cubicBezTo>
                <a:cubicBezTo>
                  <a:pt x="1137634" y="1142545"/>
                  <a:pt x="1121934" y="1137494"/>
                  <a:pt x="1107583" y="1129666"/>
                </a:cubicBezTo>
                <a:cubicBezTo>
                  <a:pt x="1079663" y="1114437"/>
                  <a:pt x="1085068" y="1109830"/>
                  <a:pt x="1062507" y="1091029"/>
                </a:cubicBezTo>
                <a:cubicBezTo>
                  <a:pt x="1056562" y="1086074"/>
                  <a:pt x="1048973" y="1083292"/>
                  <a:pt x="1043189" y="1078150"/>
                </a:cubicBezTo>
                <a:cubicBezTo>
                  <a:pt x="1029576" y="1066050"/>
                  <a:pt x="1017431" y="1052393"/>
                  <a:pt x="1004552" y="1039514"/>
                </a:cubicBezTo>
                <a:cubicBezTo>
                  <a:pt x="998112" y="1033074"/>
                  <a:pt x="990286" y="1027772"/>
                  <a:pt x="985234" y="1020195"/>
                </a:cubicBezTo>
                <a:cubicBezTo>
                  <a:pt x="980941" y="1013756"/>
                  <a:pt x="977561" y="1006604"/>
                  <a:pt x="972355" y="1000877"/>
                </a:cubicBezTo>
                <a:cubicBezTo>
                  <a:pt x="956019" y="982908"/>
                  <a:pt x="920840" y="949362"/>
                  <a:pt x="920840" y="949362"/>
                </a:cubicBezTo>
                <a:cubicBezTo>
                  <a:pt x="916366" y="935941"/>
                  <a:pt x="910363" y="914896"/>
                  <a:pt x="901521" y="904286"/>
                </a:cubicBezTo>
                <a:cubicBezTo>
                  <a:pt x="896566" y="898341"/>
                  <a:pt x="888642" y="895700"/>
                  <a:pt x="882203" y="891407"/>
                </a:cubicBezTo>
                <a:cubicBezTo>
                  <a:pt x="852152" y="893553"/>
                  <a:pt x="821810" y="893147"/>
                  <a:pt x="792051" y="897846"/>
                </a:cubicBezTo>
                <a:cubicBezTo>
                  <a:pt x="759487" y="902988"/>
                  <a:pt x="764906" y="911418"/>
                  <a:pt x="740535" y="923604"/>
                </a:cubicBezTo>
                <a:cubicBezTo>
                  <a:pt x="730196" y="928773"/>
                  <a:pt x="719070" y="932190"/>
                  <a:pt x="708338" y="936483"/>
                </a:cubicBezTo>
                <a:cubicBezTo>
                  <a:pt x="673001" y="971820"/>
                  <a:pt x="705560" y="941786"/>
                  <a:pt x="669702" y="968680"/>
                </a:cubicBezTo>
                <a:cubicBezTo>
                  <a:pt x="627705" y="1000178"/>
                  <a:pt x="652765" y="989351"/>
                  <a:pt x="618186" y="1000877"/>
                </a:cubicBezTo>
                <a:cubicBezTo>
                  <a:pt x="562823" y="1037787"/>
                  <a:pt x="632870" y="993535"/>
                  <a:pt x="579550" y="1020195"/>
                </a:cubicBezTo>
                <a:cubicBezTo>
                  <a:pt x="568355" y="1025792"/>
                  <a:pt x="558085" y="1033074"/>
                  <a:pt x="547352" y="1039514"/>
                </a:cubicBezTo>
                <a:cubicBezTo>
                  <a:pt x="519448" y="1037367"/>
                  <a:pt x="491410" y="1036545"/>
                  <a:pt x="463640" y="1033074"/>
                </a:cubicBezTo>
                <a:cubicBezTo>
                  <a:pt x="456904" y="1032232"/>
                  <a:pt x="450077" y="1030233"/>
                  <a:pt x="444321" y="1026635"/>
                </a:cubicBezTo>
                <a:cubicBezTo>
                  <a:pt x="432666" y="1019351"/>
                  <a:pt x="423119" y="1009124"/>
                  <a:pt x="412124" y="1000877"/>
                </a:cubicBezTo>
                <a:cubicBezTo>
                  <a:pt x="405933" y="996233"/>
                  <a:pt x="398751" y="992953"/>
                  <a:pt x="392806" y="987998"/>
                </a:cubicBezTo>
                <a:cubicBezTo>
                  <a:pt x="385810" y="982168"/>
                  <a:pt x="380484" y="974510"/>
                  <a:pt x="373488" y="968680"/>
                </a:cubicBezTo>
                <a:cubicBezTo>
                  <a:pt x="367542" y="963725"/>
                  <a:pt x="359994" y="960897"/>
                  <a:pt x="354169" y="955801"/>
                </a:cubicBezTo>
                <a:cubicBezTo>
                  <a:pt x="308633" y="915958"/>
                  <a:pt x="340190" y="929677"/>
                  <a:pt x="302654" y="917164"/>
                </a:cubicBezTo>
                <a:cubicBezTo>
                  <a:pt x="296214" y="910725"/>
                  <a:pt x="290912" y="902897"/>
                  <a:pt x="283335" y="897846"/>
                </a:cubicBezTo>
                <a:cubicBezTo>
                  <a:pt x="277687" y="894081"/>
                  <a:pt x="269317" y="895647"/>
                  <a:pt x="264017" y="891407"/>
                </a:cubicBezTo>
                <a:cubicBezTo>
                  <a:pt x="257974" y="886572"/>
                  <a:pt x="256280" y="877873"/>
                  <a:pt x="251138" y="872088"/>
                </a:cubicBezTo>
                <a:cubicBezTo>
                  <a:pt x="239038" y="858475"/>
                  <a:pt x="225381" y="846331"/>
                  <a:pt x="212502" y="833452"/>
                </a:cubicBezTo>
                <a:lnTo>
                  <a:pt x="212502" y="833452"/>
                </a:lnTo>
                <a:cubicBezTo>
                  <a:pt x="190335" y="816827"/>
                  <a:pt x="163512" y="798606"/>
                  <a:pt x="148107" y="775497"/>
                </a:cubicBezTo>
                <a:cubicBezTo>
                  <a:pt x="139521" y="762618"/>
                  <a:pt x="133295" y="747805"/>
                  <a:pt x="122350" y="736860"/>
                </a:cubicBezTo>
                <a:cubicBezTo>
                  <a:pt x="72484" y="686996"/>
                  <a:pt x="140154" y="756086"/>
                  <a:pt x="77274" y="685345"/>
                </a:cubicBezTo>
                <a:cubicBezTo>
                  <a:pt x="69207" y="676270"/>
                  <a:pt x="60102" y="668173"/>
                  <a:pt x="51516" y="659587"/>
                </a:cubicBezTo>
                <a:cubicBezTo>
                  <a:pt x="49369" y="653148"/>
                  <a:pt x="47885" y="646448"/>
                  <a:pt x="45076" y="640269"/>
                </a:cubicBezTo>
                <a:cubicBezTo>
                  <a:pt x="37132" y="622791"/>
                  <a:pt x="25390" y="606966"/>
                  <a:pt x="19319" y="588753"/>
                </a:cubicBezTo>
                <a:cubicBezTo>
                  <a:pt x="3641" y="541721"/>
                  <a:pt x="9733" y="563287"/>
                  <a:pt x="0" y="524359"/>
                </a:cubicBezTo>
                <a:cubicBezTo>
                  <a:pt x="4293" y="462111"/>
                  <a:pt x="5794" y="399607"/>
                  <a:pt x="12879" y="337615"/>
                </a:cubicBezTo>
                <a:cubicBezTo>
                  <a:pt x="16370" y="307072"/>
                  <a:pt x="35009" y="279463"/>
                  <a:pt x="57955" y="260342"/>
                </a:cubicBezTo>
                <a:cubicBezTo>
                  <a:pt x="63901" y="255387"/>
                  <a:pt x="70352" y="250924"/>
                  <a:pt x="77274" y="247463"/>
                </a:cubicBezTo>
                <a:cubicBezTo>
                  <a:pt x="90472" y="240864"/>
                  <a:pt x="116547" y="237033"/>
                  <a:pt x="128789" y="234584"/>
                </a:cubicBezTo>
                <a:cubicBezTo>
                  <a:pt x="171719" y="236731"/>
                  <a:pt x="214956" y="235465"/>
                  <a:pt x="257578" y="241024"/>
                </a:cubicBezTo>
                <a:cubicBezTo>
                  <a:pt x="265252" y="242025"/>
                  <a:pt x="269824" y="250759"/>
                  <a:pt x="276896" y="253902"/>
                </a:cubicBezTo>
                <a:cubicBezTo>
                  <a:pt x="289302" y="259415"/>
                  <a:pt x="315533" y="266781"/>
                  <a:pt x="315533" y="266781"/>
                </a:cubicBezTo>
                <a:cubicBezTo>
                  <a:pt x="321972" y="271074"/>
                  <a:pt x="327779" y="276517"/>
                  <a:pt x="334851" y="279660"/>
                </a:cubicBezTo>
                <a:cubicBezTo>
                  <a:pt x="347257" y="285174"/>
                  <a:pt x="361346" y="286467"/>
                  <a:pt x="373488" y="292539"/>
                </a:cubicBezTo>
                <a:cubicBezTo>
                  <a:pt x="377781" y="294686"/>
                  <a:pt x="382073" y="296832"/>
                  <a:pt x="386366" y="298979"/>
                </a:cubicBezTo>
              </a:path>
            </a:pathLst>
          </a:custGeom>
          <a:solidFill>
            <a:srgbClr val="FFE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883D194D-2548-37B7-2523-EDAF1987BBDB}"/>
              </a:ext>
            </a:extLst>
          </p:cNvPr>
          <p:cNvSpPr>
            <a:spLocks/>
          </p:cNvSpPr>
          <p:nvPr/>
        </p:nvSpPr>
        <p:spPr bwMode="auto">
          <a:xfrm>
            <a:off x="4541140" y="5525433"/>
            <a:ext cx="3960000" cy="1181247"/>
          </a:xfrm>
          <a:custGeom>
            <a:avLst/>
            <a:gdLst>
              <a:gd name="T0" fmla="*/ 309093 w 3363053"/>
              <a:gd name="T1" fmla="*/ 241024 h 1211512"/>
              <a:gd name="T2" fmla="*/ 540913 w 3363053"/>
              <a:gd name="T3" fmla="*/ 137993 h 1211512"/>
              <a:gd name="T4" fmla="*/ 637504 w 3363053"/>
              <a:gd name="T5" fmla="*/ 221705 h 1211512"/>
              <a:gd name="T6" fmla="*/ 798490 w 3363053"/>
              <a:gd name="T7" fmla="*/ 427767 h 1211512"/>
              <a:gd name="T8" fmla="*/ 901521 w 3363053"/>
              <a:gd name="T9" fmla="*/ 453525 h 1211512"/>
              <a:gd name="T10" fmla="*/ 1049628 w 3363053"/>
              <a:gd name="T11" fmla="*/ 318297 h 1211512"/>
              <a:gd name="T12" fmla="*/ 1268569 w 3363053"/>
              <a:gd name="T13" fmla="*/ 202387 h 1211512"/>
              <a:gd name="T14" fmla="*/ 1384479 w 3363053"/>
              <a:gd name="T15" fmla="*/ 273221 h 1211512"/>
              <a:gd name="T16" fmla="*/ 1519707 w 3363053"/>
              <a:gd name="T17" fmla="*/ 202387 h 1211512"/>
              <a:gd name="T18" fmla="*/ 1976907 w 3363053"/>
              <a:gd name="T19" fmla="*/ 2764 h 1211512"/>
              <a:gd name="T20" fmla="*/ 2208727 w 3363053"/>
              <a:gd name="T21" fmla="*/ 118674 h 1211512"/>
              <a:gd name="T22" fmla="*/ 2331076 w 3363053"/>
              <a:gd name="T23" fmla="*/ 344055 h 1211512"/>
              <a:gd name="T24" fmla="*/ 2434107 w 3363053"/>
              <a:gd name="T25" fmla="*/ 485722 h 1211512"/>
              <a:gd name="T26" fmla="*/ 2440547 w 3363053"/>
              <a:gd name="T27" fmla="*/ 530798 h 1211512"/>
              <a:gd name="T28" fmla="*/ 2511381 w 3363053"/>
              <a:gd name="T29" fmla="*/ 447086 h 1211512"/>
              <a:gd name="T30" fmla="*/ 2640169 w 3363053"/>
              <a:gd name="T31" fmla="*/ 324736 h 1211512"/>
              <a:gd name="T32" fmla="*/ 2749640 w 3363053"/>
              <a:gd name="T33" fmla="*/ 234584 h 1211512"/>
              <a:gd name="T34" fmla="*/ 2865550 w 3363053"/>
              <a:gd name="T35" fmla="*/ 157311 h 1211512"/>
              <a:gd name="T36" fmla="*/ 3032975 w 3363053"/>
              <a:gd name="T37" fmla="*/ 189508 h 1211512"/>
              <a:gd name="T38" fmla="*/ 3148885 w 3363053"/>
              <a:gd name="T39" fmla="*/ 298979 h 1211512"/>
              <a:gd name="T40" fmla="*/ 3284113 w 3363053"/>
              <a:gd name="T41" fmla="*/ 447086 h 1211512"/>
              <a:gd name="T42" fmla="*/ 3361386 w 3363053"/>
              <a:gd name="T43" fmla="*/ 575874 h 1211512"/>
              <a:gd name="T44" fmla="*/ 3232597 w 3363053"/>
              <a:gd name="T45" fmla="*/ 807694 h 1211512"/>
              <a:gd name="T46" fmla="*/ 2975020 w 3363053"/>
              <a:gd name="T47" fmla="*/ 833452 h 1211512"/>
              <a:gd name="T48" fmla="*/ 2891307 w 3363053"/>
              <a:gd name="T49" fmla="*/ 955801 h 1211512"/>
              <a:gd name="T50" fmla="*/ 2801155 w 3363053"/>
              <a:gd name="T51" fmla="*/ 1071711 h 1211512"/>
              <a:gd name="T52" fmla="*/ 2653048 w 3363053"/>
              <a:gd name="T53" fmla="*/ 1194060 h 1211512"/>
              <a:gd name="T54" fmla="*/ 2356834 w 3363053"/>
              <a:gd name="T55" fmla="*/ 1123226 h 1211512"/>
              <a:gd name="T56" fmla="*/ 2279561 w 3363053"/>
              <a:gd name="T57" fmla="*/ 1026635 h 1211512"/>
              <a:gd name="T58" fmla="*/ 2195848 w 3363053"/>
              <a:gd name="T59" fmla="*/ 936483 h 1211512"/>
              <a:gd name="T60" fmla="*/ 2067059 w 3363053"/>
              <a:gd name="T61" fmla="*/ 852770 h 1211512"/>
              <a:gd name="T62" fmla="*/ 1925392 w 3363053"/>
              <a:gd name="T63" fmla="*/ 852770 h 1211512"/>
              <a:gd name="T64" fmla="*/ 1822361 w 3363053"/>
              <a:gd name="T65" fmla="*/ 949362 h 1211512"/>
              <a:gd name="T66" fmla="*/ 1674254 w 3363053"/>
              <a:gd name="T67" fmla="*/ 1078150 h 1211512"/>
              <a:gd name="T68" fmla="*/ 1474631 w 3363053"/>
              <a:gd name="T69" fmla="*/ 1007317 h 1211512"/>
              <a:gd name="T70" fmla="*/ 1287888 w 3363053"/>
              <a:gd name="T71" fmla="*/ 1039514 h 1211512"/>
              <a:gd name="T72" fmla="*/ 1191296 w 3363053"/>
              <a:gd name="T73" fmla="*/ 1129666 h 1211512"/>
              <a:gd name="T74" fmla="*/ 1043189 w 3363053"/>
              <a:gd name="T75" fmla="*/ 1078150 h 1211512"/>
              <a:gd name="T76" fmla="*/ 920840 w 3363053"/>
              <a:gd name="T77" fmla="*/ 949362 h 1211512"/>
              <a:gd name="T78" fmla="*/ 740535 w 3363053"/>
              <a:gd name="T79" fmla="*/ 923604 h 1211512"/>
              <a:gd name="T80" fmla="*/ 579550 w 3363053"/>
              <a:gd name="T81" fmla="*/ 1020195 h 1211512"/>
              <a:gd name="T82" fmla="*/ 412124 w 3363053"/>
              <a:gd name="T83" fmla="*/ 1000877 h 1211512"/>
              <a:gd name="T84" fmla="*/ 302654 w 3363053"/>
              <a:gd name="T85" fmla="*/ 917164 h 1211512"/>
              <a:gd name="T86" fmla="*/ 212502 w 3363053"/>
              <a:gd name="T87" fmla="*/ 833452 h 1211512"/>
              <a:gd name="T88" fmla="*/ 77274 w 3363053"/>
              <a:gd name="T89" fmla="*/ 685345 h 1211512"/>
              <a:gd name="T90" fmla="*/ 0 w 3363053"/>
              <a:gd name="T91" fmla="*/ 524359 h 1211512"/>
              <a:gd name="T92" fmla="*/ 128789 w 3363053"/>
              <a:gd name="T93" fmla="*/ 234584 h 1211512"/>
              <a:gd name="T94" fmla="*/ 334851 w 3363053"/>
              <a:gd name="T95" fmla="*/ 279660 h 121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363053" h="1211512">
                <a:moveTo>
                  <a:pt x="276896" y="337615"/>
                </a:moveTo>
                <a:cubicBezTo>
                  <a:pt x="266170" y="283979"/>
                  <a:pt x="264799" y="323565"/>
                  <a:pt x="289775" y="286100"/>
                </a:cubicBezTo>
                <a:cubicBezTo>
                  <a:pt x="293540" y="280452"/>
                  <a:pt x="293540" y="273020"/>
                  <a:pt x="296214" y="266781"/>
                </a:cubicBezTo>
                <a:cubicBezTo>
                  <a:pt x="299995" y="257958"/>
                  <a:pt x="304154" y="249255"/>
                  <a:pt x="309093" y="241024"/>
                </a:cubicBezTo>
                <a:cubicBezTo>
                  <a:pt x="319169" y="224231"/>
                  <a:pt x="345876" y="184923"/>
                  <a:pt x="360609" y="170190"/>
                </a:cubicBezTo>
                <a:cubicBezTo>
                  <a:pt x="371069" y="159730"/>
                  <a:pt x="393899" y="151167"/>
                  <a:pt x="405685" y="144432"/>
                </a:cubicBezTo>
                <a:cubicBezTo>
                  <a:pt x="412404" y="140592"/>
                  <a:pt x="418564" y="135846"/>
                  <a:pt x="425003" y="131553"/>
                </a:cubicBezTo>
                <a:cubicBezTo>
                  <a:pt x="463640" y="133700"/>
                  <a:pt x="502968" y="130404"/>
                  <a:pt x="540913" y="137993"/>
                </a:cubicBezTo>
                <a:cubicBezTo>
                  <a:pt x="548502" y="139511"/>
                  <a:pt x="547968" y="152215"/>
                  <a:pt x="553792" y="157311"/>
                </a:cubicBezTo>
                <a:cubicBezTo>
                  <a:pt x="565441" y="167504"/>
                  <a:pt x="581483" y="172124"/>
                  <a:pt x="592428" y="183069"/>
                </a:cubicBezTo>
                <a:cubicBezTo>
                  <a:pt x="598868" y="189508"/>
                  <a:pt x="604833" y="196460"/>
                  <a:pt x="611747" y="202387"/>
                </a:cubicBezTo>
                <a:cubicBezTo>
                  <a:pt x="619895" y="209371"/>
                  <a:pt x="630681" y="213421"/>
                  <a:pt x="637504" y="221705"/>
                </a:cubicBezTo>
                <a:cubicBezTo>
                  <a:pt x="660980" y="250212"/>
                  <a:pt x="680721" y="281603"/>
                  <a:pt x="701899" y="311857"/>
                </a:cubicBezTo>
                <a:cubicBezTo>
                  <a:pt x="710775" y="324538"/>
                  <a:pt x="716712" y="339549"/>
                  <a:pt x="727657" y="350494"/>
                </a:cubicBezTo>
                <a:cubicBezTo>
                  <a:pt x="815739" y="438576"/>
                  <a:pt x="688134" y="308445"/>
                  <a:pt x="759854" y="389131"/>
                </a:cubicBezTo>
                <a:cubicBezTo>
                  <a:pt x="771954" y="402744"/>
                  <a:pt x="785611" y="414888"/>
                  <a:pt x="798490" y="427767"/>
                </a:cubicBezTo>
                <a:cubicBezTo>
                  <a:pt x="823281" y="452558"/>
                  <a:pt x="810231" y="442034"/>
                  <a:pt x="837127" y="459964"/>
                </a:cubicBezTo>
                <a:cubicBezTo>
                  <a:pt x="841420" y="466404"/>
                  <a:pt x="842267" y="479283"/>
                  <a:pt x="850006" y="479283"/>
                </a:cubicBezTo>
                <a:cubicBezTo>
                  <a:pt x="862522" y="479283"/>
                  <a:pt x="871008" y="465561"/>
                  <a:pt x="882203" y="459964"/>
                </a:cubicBezTo>
                <a:cubicBezTo>
                  <a:pt x="888274" y="456928"/>
                  <a:pt x="895082" y="455671"/>
                  <a:pt x="901521" y="453525"/>
                </a:cubicBezTo>
                <a:cubicBezTo>
                  <a:pt x="967045" y="388004"/>
                  <a:pt x="858663" y="494959"/>
                  <a:pt x="953037" y="408449"/>
                </a:cubicBezTo>
                <a:cubicBezTo>
                  <a:pt x="968701" y="394090"/>
                  <a:pt x="983088" y="378398"/>
                  <a:pt x="998113" y="363373"/>
                </a:cubicBezTo>
                <a:cubicBezTo>
                  <a:pt x="1004552" y="356934"/>
                  <a:pt x="1010320" y="349744"/>
                  <a:pt x="1017431" y="344055"/>
                </a:cubicBezTo>
                <a:cubicBezTo>
                  <a:pt x="1028163" y="335469"/>
                  <a:pt x="1038368" y="326179"/>
                  <a:pt x="1049628" y="318297"/>
                </a:cubicBezTo>
                <a:cubicBezTo>
                  <a:pt x="1059882" y="311119"/>
                  <a:pt x="1071704" y="306341"/>
                  <a:pt x="1081826" y="298979"/>
                </a:cubicBezTo>
                <a:cubicBezTo>
                  <a:pt x="1095384" y="289119"/>
                  <a:pt x="1105467" y="274278"/>
                  <a:pt x="1120462" y="266781"/>
                </a:cubicBezTo>
                <a:cubicBezTo>
                  <a:pt x="1144746" y="254639"/>
                  <a:pt x="1172430" y="250865"/>
                  <a:pt x="1197735" y="241024"/>
                </a:cubicBezTo>
                <a:cubicBezTo>
                  <a:pt x="1243857" y="223088"/>
                  <a:pt x="1227249" y="223046"/>
                  <a:pt x="1268569" y="202387"/>
                </a:cubicBezTo>
                <a:cubicBezTo>
                  <a:pt x="1274640" y="199351"/>
                  <a:pt x="1281448" y="198094"/>
                  <a:pt x="1287888" y="195948"/>
                </a:cubicBezTo>
                <a:cubicBezTo>
                  <a:pt x="1294327" y="191655"/>
                  <a:pt x="1300134" y="179926"/>
                  <a:pt x="1307206" y="183069"/>
                </a:cubicBezTo>
                <a:cubicBezTo>
                  <a:pt x="1333896" y="194931"/>
                  <a:pt x="1343143" y="220252"/>
                  <a:pt x="1358721" y="241024"/>
                </a:cubicBezTo>
                <a:cubicBezTo>
                  <a:pt x="1366967" y="252019"/>
                  <a:pt x="1375893" y="262489"/>
                  <a:pt x="1384479" y="273221"/>
                </a:cubicBezTo>
                <a:cubicBezTo>
                  <a:pt x="1388772" y="286100"/>
                  <a:pt x="1386062" y="319387"/>
                  <a:pt x="1397358" y="311857"/>
                </a:cubicBezTo>
                <a:cubicBezTo>
                  <a:pt x="1416354" y="299193"/>
                  <a:pt x="1420499" y="298255"/>
                  <a:pt x="1435995" y="279660"/>
                </a:cubicBezTo>
                <a:cubicBezTo>
                  <a:pt x="1457972" y="253289"/>
                  <a:pt x="1445768" y="246750"/>
                  <a:pt x="1487510" y="221705"/>
                </a:cubicBezTo>
                <a:cubicBezTo>
                  <a:pt x="1498242" y="215266"/>
                  <a:pt x="1509393" y="209478"/>
                  <a:pt x="1519707" y="202387"/>
                </a:cubicBezTo>
                <a:cubicBezTo>
                  <a:pt x="1543765" y="185847"/>
                  <a:pt x="1564428" y="163929"/>
                  <a:pt x="1590541" y="150872"/>
                </a:cubicBezTo>
                <a:cubicBezTo>
                  <a:pt x="1678396" y="106944"/>
                  <a:pt x="1633442" y="127870"/>
                  <a:pt x="1796603" y="67159"/>
                </a:cubicBezTo>
                <a:cubicBezTo>
                  <a:pt x="1832870" y="53664"/>
                  <a:pt x="1869632" y="41537"/>
                  <a:pt x="1906074" y="28522"/>
                </a:cubicBezTo>
                <a:cubicBezTo>
                  <a:pt x="1929734" y="20072"/>
                  <a:pt x="1976907" y="2764"/>
                  <a:pt x="1976907" y="2764"/>
                </a:cubicBezTo>
                <a:cubicBezTo>
                  <a:pt x="2021983" y="4911"/>
                  <a:pt x="2067957" y="0"/>
                  <a:pt x="2112135" y="9204"/>
                </a:cubicBezTo>
                <a:cubicBezTo>
                  <a:pt x="2122642" y="11393"/>
                  <a:pt x="2124274" y="26985"/>
                  <a:pt x="2131454" y="34962"/>
                </a:cubicBezTo>
                <a:cubicBezTo>
                  <a:pt x="2164536" y="71720"/>
                  <a:pt x="2159621" y="66619"/>
                  <a:pt x="2189409" y="86477"/>
                </a:cubicBezTo>
                <a:cubicBezTo>
                  <a:pt x="2195848" y="97209"/>
                  <a:pt x="2201785" y="108260"/>
                  <a:pt x="2208727" y="118674"/>
                </a:cubicBezTo>
                <a:cubicBezTo>
                  <a:pt x="2214680" y="127604"/>
                  <a:pt x="2222906" y="135010"/>
                  <a:pt x="2228045" y="144432"/>
                </a:cubicBezTo>
                <a:cubicBezTo>
                  <a:pt x="2235873" y="158783"/>
                  <a:pt x="2240514" y="174665"/>
                  <a:pt x="2247364" y="189508"/>
                </a:cubicBezTo>
                <a:cubicBezTo>
                  <a:pt x="2290708" y="283419"/>
                  <a:pt x="2237288" y="156473"/>
                  <a:pt x="2311758" y="305418"/>
                </a:cubicBezTo>
                <a:cubicBezTo>
                  <a:pt x="2318197" y="318297"/>
                  <a:pt x="2323668" y="331708"/>
                  <a:pt x="2331076" y="344055"/>
                </a:cubicBezTo>
                <a:cubicBezTo>
                  <a:pt x="2382531" y="429812"/>
                  <a:pt x="2306816" y="285126"/>
                  <a:pt x="2389031" y="408449"/>
                </a:cubicBezTo>
                <a:cubicBezTo>
                  <a:pt x="2397617" y="421328"/>
                  <a:pt x="2406203" y="434207"/>
                  <a:pt x="2414789" y="447086"/>
                </a:cubicBezTo>
                <a:cubicBezTo>
                  <a:pt x="2419082" y="453525"/>
                  <a:pt x="2427668" y="466404"/>
                  <a:pt x="2427668" y="466404"/>
                </a:cubicBezTo>
                <a:cubicBezTo>
                  <a:pt x="2429814" y="472843"/>
                  <a:pt x="2431724" y="479367"/>
                  <a:pt x="2434107" y="485722"/>
                </a:cubicBezTo>
                <a:cubicBezTo>
                  <a:pt x="2457214" y="547340"/>
                  <a:pt x="2438805" y="493377"/>
                  <a:pt x="2453426" y="537238"/>
                </a:cubicBezTo>
                <a:cubicBezTo>
                  <a:pt x="2449133" y="554410"/>
                  <a:pt x="2453063" y="576237"/>
                  <a:pt x="2440547" y="588753"/>
                </a:cubicBezTo>
                <a:cubicBezTo>
                  <a:pt x="2433759" y="595541"/>
                  <a:pt x="2427668" y="572594"/>
                  <a:pt x="2427668" y="562995"/>
                </a:cubicBezTo>
                <a:cubicBezTo>
                  <a:pt x="2427668" y="551436"/>
                  <a:pt x="2434421" y="540600"/>
                  <a:pt x="2440547" y="530798"/>
                </a:cubicBezTo>
                <a:cubicBezTo>
                  <a:pt x="2445373" y="523076"/>
                  <a:pt x="2453939" y="518394"/>
                  <a:pt x="2459865" y="511480"/>
                </a:cubicBezTo>
                <a:cubicBezTo>
                  <a:pt x="2466849" y="503331"/>
                  <a:pt x="2472198" y="493871"/>
                  <a:pt x="2479183" y="485722"/>
                </a:cubicBezTo>
                <a:cubicBezTo>
                  <a:pt x="2485110" y="478808"/>
                  <a:pt x="2492672" y="473400"/>
                  <a:pt x="2498502" y="466404"/>
                </a:cubicBezTo>
                <a:cubicBezTo>
                  <a:pt x="2503457" y="460459"/>
                  <a:pt x="2506239" y="452870"/>
                  <a:pt x="2511381" y="447086"/>
                </a:cubicBezTo>
                <a:cubicBezTo>
                  <a:pt x="2523481" y="433473"/>
                  <a:pt x="2537138" y="421328"/>
                  <a:pt x="2550017" y="408449"/>
                </a:cubicBezTo>
                <a:cubicBezTo>
                  <a:pt x="2556456" y="402010"/>
                  <a:pt x="2561758" y="394182"/>
                  <a:pt x="2569335" y="389131"/>
                </a:cubicBezTo>
                <a:cubicBezTo>
                  <a:pt x="2582214" y="380545"/>
                  <a:pt x="2607972" y="363373"/>
                  <a:pt x="2607972" y="363373"/>
                </a:cubicBezTo>
                <a:cubicBezTo>
                  <a:pt x="2619419" y="346204"/>
                  <a:pt x="2623009" y="338083"/>
                  <a:pt x="2640169" y="324736"/>
                </a:cubicBezTo>
                <a:cubicBezTo>
                  <a:pt x="2652387" y="315233"/>
                  <a:pt x="2667861" y="309924"/>
                  <a:pt x="2678806" y="298979"/>
                </a:cubicBezTo>
                <a:cubicBezTo>
                  <a:pt x="2685245" y="292539"/>
                  <a:pt x="2691128" y="285490"/>
                  <a:pt x="2698124" y="279660"/>
                </a:cubicBezTo>
                <a:cubicBezTo>
                  <a:pt x="2704070" y="274705"/>
                  <a:pt x="2711618" y="271877"/>
                  <a:pt x="2717443" y="266781"/>
                </a:cubicBezTo>
                <a:cubicBezTo>
                  <a:pt x="2728866" y="256786"/>
                  <a:pt x="2738296" y="244668"/>
                  <a:pt x="2749640" y="234584"/>
                </a:cubicBezTo>
                <a:cubicBezTo>
                  <a:pt x="2757661" y="227454"/>
                  <a:pt x="2767420" y="222445"/>
                  <a:pt x="2775397" y="215266"/>
                </a:cubicBezTo>
                <a:cubicBezTo>
                  <a:pt x="2788935" y="203082"/>
                  <a:pt x="2796174" y="180201"/>
                  <a:pt x="2814034" y="176629"/>
                </a:cubicBezTo>
                <a:cubicBezTo>
                  <a:pt x="2824766" y="174483"/>
                  <a:pt x="2835499" y="172336"/>
                  <a:pt x="2846231" y="170190"/>
                </a:cubicBezTo>
                <a:cubicBezTo>
                  <a:pt x="2852671" y="165897"/>
                  <a:pt x="2857822" y="157740"/>
                  <a:pt x="2865550" y="157311"/>
                </a:cubicBezTo>
                <a:cubicBezTo>
                  <a:pt x="2897769" y="155521"/>
                  <a:pt x="2930070" y="160186"/>
                  <a:pt x="2962141" y="163750"/>
                </a:cubicBezTo>
                <a:cubicBezTo>
                  <a:pt x="2968887" y="164500"/>
                  <a:pt x="2974874" y="168544"/>
                  <a:pt x="2981459" y="170190"/>
                </a:cubicBezTo>
                <a:cubicBezTo>
                  <a:pt x="2992077" y="172845"/>
                  <a:pt x="3002924" y="174483"/>
                  <a:pt x="3013657" y="176629"/>
                </a:cubicBezTo>
                <a:cubicBezTo>
                  <a:pt x="3020096" y="180922"/>
                  <a:pt x="3026053" y="186047"/>
                  <a:pt x="3032975" y="189508"/>
                </a:cubicBezTo>
                <a:cubicBezTo>
                  <a:pt x="3086309" y="216176"/>
                  <a:pt x="3016232" y="171910"/>
                  <a:pt x="3071612" y="208826"/>
                </a:cubicBezTo>
                <a:cubicBezTo>
                  <a:pt x="3075905" y="215266"/>
                  <a:pt x="3081029" y="221223"/>
                  <a:pt x="3084490" y="228145"/>
                </a:cubicBezTo>
                <a:cubicBezTo>
                  <a:pt x="3087525" y="234216"/>
                  <a:pt x="3086763" y="242105"/>
                  <a:pt x="3090930" y="247463"/>
                </a:cubicBezTo>
                <a:cubicBezTo>
                  <a:pt x="3114683" y="278003"/>
                  <a:pt x="3123061" y="281764"/>
                  <a:pt x="3148885" y="298979"/>
                </a:cubicBezTo>
                <a:cubicBezTo>
                  <a:pt x="3153178" y="305418"/>
                  <a:pt x="3156622" y="312513"/>
                  <a:pt x="3161764" y="318297"/>
                </a:cubicBezTo>
                <a:cubicBezTo>
                  <a:pt x="3173864" y="331910"/>
                  <a:pt x="3187521" y="344054"/>
                  <a:pt x="3200400" y="356933"/>
                </a:cubicBezTo>
                <a:cubicBezTo>
                  <a:pt x="3213279" y="369812"/>
                  <a:pt x="3226158" y="382691"/>
                  <a:pt x="3239037" y="395570"/>
                </a:cubicBezTo>
                <a:cubicBezTo>
                  <a:pt x="3283700" y="440233"/>
                  <a:pt x="3229082" y="384192"/>
                  <a:pt x="3284113" y="447086"/>
                </a:cubicBezTo>
                <a:cubicBezTo>
                  <a:pt x="3290110" y="453939"/>
                  <a:pt x="3296992" y="459965"/>
                  <a:pt x="3303431" y="466404"/>
                </a:cubicBezTo>
                <a:cubicBezTo>
                  <a:pt x="3318745" y="512340"/>
                  <a:pt x="3297030" y="456801"/>
                  <a:pt x="3329189" y="505041"/>
                </a:cubicBezTo>
                <a:cubicBezTo>
                  <a:pt x="3332954" y="510689"/>
                  <a:pt x="3333245" y="518004"/>
                  <a:pt x="3335628" y="524359"/>
                </a:cubicBezTo>
                <a:cubicBezTo>
                  <a:pt x="3349130" y="560365"/>
                  <a:pt x="3343602" y="549199"/>
                  <a:pt x="3361386" y="575874"/>
                </a:cubicBezTo>
                <a:cubicBezTo>
                  <a:pt x="3359031" y="611195"/>
                  <a:pt x="3363053" y="673328"/>
                  <a:pt x="3342068" y="711102"/>
                </a:cubicBezTo>
                <a:cubicBezTo>
                  <a:pt x="3331324" y="730441"/>
                  <a:pt x="3318390" y="730003"/>
                  <a:pt x="3303431" y="743300"/>
                </a:cubicBezTo>
                <a:cubicBezTo>
                  <a:pt x="3251307" y="789632"/>
                  <a:pt x="3285312" y="775097"/>
                  <a:pt x="3245476" y="788376"/>
                </a:cubicBezTo>
                <a:cubicBezTo>
                  <a:pt x="3241183" y="794815"/>
                  <a:pt x="3238069" y="802222"/>
                  <a:pt x="3232597" y="807694"/>
                </a:cubicBezTo>
                <a:cubicBezTo>
                  <a:pt x="3215549" y="824742"/>
                  <a:pt x="3204778" y="821746"/>
                  <a:pt x="3181082" y="827012"/>
                </a:cubicBezTo>
                <a:cubicBezTo>
                  <a:pt x="3172442" y="828932"/>
                  <a:pt x="3163659" y="830475"/>
                  <a:pt x="3155324" y="833452"/>
                </a:cubicBezTo>
                <a:cubicBezTo>
                  <a:pt x="3133553" y="841228"/>
                  <a:pt x="3090930" y="859210"/>
                  <a:pt x="3090930" y="859210"/>
                </a:cubicBezTo>
                <a:cubicBezTo>
                  <a:pt x="2924749" y="849434"/>
                  <a:pt x="3002290" y="887993"/>
                  <a:pt x="2975020" y="833452"/>
                </a:cubicBezTo>
                <a:cubicBezTo>
                  <a:pt x="2971559" y="826530"/>
                  <a:pt x="2966434" y="820573"/>
                  <a:pt x="2962141" y="814133"/>
                </a:cubicBezTo>
                <a:cubicBezTo>
                  <a:pt x="2946602" y="845212"/>
                  <a:pt x="2942046" y="852076"/>
                  <a:pt x="2929944" y="891407"/>
                </a:cubicBezTo>
                <a:cubicBezTo>
                  <a:pt x="2926725" y="901868"/>
                  <a:pt x="2929135" y="914219"/>
                  <a:pt x="2923504" y="923604"/>
                </a:cubicBezTo>
                <a:cubicBezTo>
                  <a:pt x="2915695" y="936619"/>
                  <a:pt x="2900788" y="943949"/>
                  <a:pt x="2891307" y="955801"/>
                </a:cubicBezTo>
                <a:cubicBezTo>
                  <a:pt x="2883488" y="965574"/>
                  <a:pt x="2879498" y="977985"/>
                  <a:pt x="2871989" y="987998"/>
                </a:cubicBezTo>
                <a:cubicBezTo>
                  <a:pt x="2866525" y="995284"/>
                  <a:pt x="2858501" y="1000321"/>
                  <a:pt x="2852671" y="1007317"/>
                </a:cubicBezTo>
                <a:cubicBezTo>
                  <a:pt x="2825842" y="1039513"/>
                  <a:pt x="2855889" y="1015904"/>
                  <a:pt x="2820474" y="1039514"/>
                </a:cubicBezTo>
                <a:cubicBezTo>
                  <a:pt x="2814034" y="1050246"/>
                  <a:pt x="2809081" y="1062024"/>
                  <a:pt x="2801155" y="1071711"/>
                </a:cubicBezTo>
                <a:cubicBezTo>
                  <a:pt x="2747467" y="1137329"/>
                  <a:pt x="2781744" y="1091106"/>
                  <a:pt x="2743200" y="1123226"/>
                </a:cubicBezTo>
                <a:cubicBezTo>
                  <a:pt x="2736204" y="1129056"/>
                  <a:pt x="2730796" y="1136618"/>
                  <a:pt x="2723882" y="1142545"/>
                </a:cubicBezTo>
                <a:cubicBezTo>
                  <a:pt x="2715733" y="1149530"/>
                  <a:pt x="2706273" y="1154879"/>
                  <a:pt x="2698124" y="1161863"/>
                </a:cubicBezTo>
                <a:cubicBezTo>
                  <a:pt x="2675131" y="1181571"/>
                  <a:pt x="2683670" y="1183852"/>
                  <a:pt x="2653048" y="1194060"/>
                </a:cubicBezTo>
                <a:cubicBezTo>
                  <a:pt x="2638919" y="1198770"/>
                  <a:pt x="2585992" y="1205480"/>
                  <a:pt x="2575775" y="1206939"/>
                </a:cubicBezTo>
                <a:cubicBezTo>
                  <a:pt x="2534992" y="1204793"/>
                  <a:pt x="2492753" y="1211512"/>
                  <a:pt x="2453426" y="1200500"/>
                </a:cubicBezTo>
                <a:cubicBezTo>
                  <a:pt x="2435887" y="1195589"/>
                  <a:pt x="2430407" y="1171234"/>
                  <a:pt x="2414789" y="1161863"/>
                </a:cubicBezTo>
                <a:cubicBezTo>
                  <a:pt x="2390767" y="1147450"/>
                  <a:pt x="2377702" y="1141113"/>
                  <a:pt x="2356834" y="1123226"/>
                </a:cubicBezTo>
                <a:cubicBezTo>
                  <a:pt x="2349920" y="1117299"/>
                  <a:pt x="2343107" y="1111096"/>
                  <a:pt x="2337516" y="1103908"/>
                </a:cubicBezTo>
                <a:cubicBezTo>
                  <a:pt x="2328013" y="1091690"/>
                  <a:pt x="2322703" y="1076217"/>
                  <a:pt x="2311758" y="1065272"/>
                </a:cubicBezTo>
                <a:cubicBezTo>
                  <a:pt x="2305319" y="1058832"/>
                  <a:pt x="2298270" y="1052949"/>
                  <a:pt x="2292440" y="1045953"/>
                </a:cubicBezTo>
                <a:cubicBezTo>
                  <a:pt x="2287486" y="1040008"/>
                  <a:pt x="2285033" y="1032107"/>
                  <a:pt x="2279561" y="1026635"/>
                </a:cubicBezTo>
                <a:cubicBezTo>
                  <a:pt x="2274089" y="1021163"/>
                  <a:pt x="2266027" y="1018898"/>
                  <a:pt x="2260243" y="1013756"/>
                </a:cubicBezTo>
                <a:cubicBezTo>
                  <a:pt x="2246630" y="1001655"/>
                  <a:pt x="2234485" y="987998"/>
                  <a:pt x="2221606" y="975119"/>
                </a:cubicBezTo>
                <a:cubicBezTo>
                  <a:pt x="2215167" y="968680"/>
                  <a:pt x="2202288" y="955801"/>
                  <a:pt x="2202288" y="955801"/>
                </a:cubicBezTo>
                <a:cubicBezTo>
                  <a:pt x="2200141" y="949362"/>
                  <a:pt x="2199613" y="942131"/>
                  <a:pt x="2195848" y="936483"/>
                </a:cubicBezTo>
                <a:cubicBezTo>
                  <a:pt x="2181826" y="915449"/>
                  <a:pt x="2168631" y="915705"/>
                  <a:pt x="2150772" y="897846"/>
                </a:cubicBezTo>
                <a:cubicBezTo>
                  <a:pt x="2145300" y="892374"/>
                  <a:pt x="2143936" y="883363"/>
                  <a:pt x="2137893" y="878528"/>
                </a:cubicBezTo>
                <a:cubicBezTo>
                  <a:pt x="2132593" y="874288"/>
                  <a:pt x="2124814" y="874762"/>
                  <a:pt x="2118575" y="872088"/>
                </a:cubicBezTo>
                <a:cubicBezTo>
                  <a:pt x="2071436" y="851886"/>
                  <a:pt x="2114544" y="864642"/>
                  <a:pt x="2067059" y="852770"/>
                </a:cubicBezTo>
                <a:cubicBezTo>
                  <a:pt x="2054180" y="844184"/>
                  <a:pt x="2043107" y="831907"/>
                  <a:pt x="2028423" y="827012"/>
                </a:cubicBezTo>
                <a:cubicBezTo>
                  <a:pt x="2015544" y="822719"/>
                  <a:pt x="1989786" y="814133"/>
                  <a:pt x="1989786" y="814133"/>
                </a:cubicBezTo>
                <a:cubicBezTo>
                  <a:pt x="1972614" y="820573"/>
                  <a:pt x="1953997" y="824016"/>
                  <a:pt x="1938271" y="833452"/>
                </a:cubicBezTo>
                <a:cubicBezTo>
                  <a:pt x="1931635" y="837434"/>
                  <a:pt x="1930534" y="846986"/>
                  <a:pt x="1925392" y="852770"/>
                </a:cubicBezTo>
                <a:cubicBezTo>
                  <a:pt x="1888813" y="893921"/>
                  <a:pt x="1901478" y="886499"/>
                  <a:pt x="1867437" y="897846"/>
                </a:cubicBezTo>
                <a:cubicBezTo>
                  <a:pt x="1860998" y="904285"/>
                  <a:pt x="1853170" y="909587"/>
                  <a:pt x="1848119" y="917164"/>
                </a:cubicBezTo>
                <a:cubicBezTo>
                  <a:pt x="1844354" y="922812"/>
                  <a:pt x="1845919" y="931182"/>
                  <a:pt x="1841679" y="936483"/>
                </a:cubicBezTo>
                <a:cubicBezTo>
                  <a:pt x="1836844" y="942526"/>
                  <a:pt x="1828113" y="944185"/>
                  <a:pt x="1822361" y="949362"/>
                </a:cubicBezTo>
                <a:cubicBezTo>
                  <a:pt x="1806567" y="963577"/>
                  <a:pt x="1777285" y="994438"/>
                  <a:pt x="1777285" y="994438"/>
                </a:cubicBezTo>
                <a:cubicBezTo>
                  <a:pt x="1775138" y="1000877"/>
                  <a:pt x="1775012" y="1008398"/>
                  <a:pt x="1770845" y="1013756"/>
                </a:cubicBezTo>
                <a:cubicBezTo>
                  <a:pt x="1740438" y="1052850"/>
                  <a:pt x="1744632" y="1048252"/>
                  <a:pt x="1712890" y="1058832"/>
                </a:cubicBezTo>
                <a:cubicBezTo>
                  <a:pt x="1705293" y="1063897"/>
                  <a:pt x="1685681" y="1079420"/>
                  <a:pt x="1674254" y="1078150"/>
                </a:cubicBezTo>
                <a:cubicBezTo>
                  <a:pt x="1641620" y="1074524"/>
                  <a:pt x="1577662" y="1058832"/>
                  <a:pt x="1577662" y="1058832"/>
                </a:cubicBezTo>
                <a:cubicBezTo>
                  <a:pt x="1566930" y="1052393"/>
                  <a:pt x="1557086" y="1044162"/>
                  <a:pt x="1545465" y="1039514"/>
                </a:cubicBezTo>
                <a:cubicBezTo>
                  <a:pt x="1535303" y="1035449"/>
                  <a:pt x="1523232" y="1037603"/>
                  <a:pt x="1513268" y="1033074"/>
                </a:cubicBezTo>
                <a:cubicBezTo>
                  <a:pt x="1499177" y="1026669"/>
                  <a:pt x="1474631" y="1007317"/>
                  <a:pt x="1474631" y="1007317"/>
                </a:cubicBezTo>
                <a:cubicBezTo>
                  <a:pt x="1470338" y="1000877"/>
                  <a:pt x="1467795" y="992833"/>
                  <a:pt x="1461752" y="987998"/>
                </a:cubicBezTo>
                <a:cubicBezTo>
                  <a:pt x="1442598" y="972675"/>
                  <a:pt x="1383626" y="987439"/>
                  <a:pt x="1378040" y="987998"/>
                </a:cubicBezTo>
                <a:cubicBezTo>
                  <a:pt x="1365161" y="992291"/>
                  <a:pt x="1350699" y="993346"/>
                  <a:pt x="1339403" y="1000877"/>
                </a:cubicBezTo>
                <a:cubicBezTo>
                  <a:pt x="1318338" y="1014921"/>
                  <a:pt x="1308922" y="1020393"/>
                  <a:pt x="1287888" y="1039514"/>
                </a:cubicBezTo>
                <a:cubicBezTo>
                  <a:pt x="1274411" y="1051766"/>
                  <a:pt x="1262130" y="1065271"/>
                  <a:pt x="1249251" y="1078150"/>
                </a:cubicBezTo>
                <a:cubicBezTo>
                  <a:pt x="1242811" y="1084590"/>
                  <a:pt x="1237510" y="1092418"/>
                  <a:pt x="1229933" y="1097469"/>
                </a:cubicBezTo>
                <a:cubicBezTo>
                  <a:pt x="1223493" y="1101762"/>
                  <a:pt x="1216560" y="1105393"/>
                  <a:pt x="1210614" y="1110348"/>
                </a:cubicBezTo>
                <a:cubicBezTo>
                  <a:pt x="1203618" y="1116178"/>
                  <a:pt x="1198292" y="1123836"/>
                  <a:pt x="1191296" y="1129666"/>
                </a:cubicBezTo>
                <a:cubicBezTo>
                  <a:pt x="1174651" y="1143537"/>
                  <a:pt x="1172022" y="1142530"/>
                  <a:pt x="1152659" y="1148984"/>
                </a:cubicBezTo>
                <a:cubicBezTo>
                  <a:pt x="1137634" y="1142545"/>
                  <a:pt x="1121934" y="1137494"/>
                  <a:pt x="1107583" y="1129666"/>
                </a:cubicBezTo>
                <a:cubicBezTo>
                  <a:pt x="1079663" y="1114437"/>
                  <a:pt x="1085068" y="1109830"/>
                  <a:pt x="1062507" y="1091029"/>
                </a:cubicBezTo>
                <a:cubicBezTo>
                  <a:pt x="1056562" y="1086074"/>
                  <a:pt x="1048973" y="1083292"/>
                  <a:pt x="1043189" y="1078150"/>
                </a:cubicBezTo>
                <a:cubicBezTo>
                  <a:pt x="1029576" y="1066050"/>
                  <a:pt x="1017431" y="1052393"/>
                  <a:pt x="1004552" y="1039514"/>
                </a:cubicBezTo>
                <a:cubicBezTo>
                  <a:pt x="998112" y="1033074"/>
                  <a:pt x="990286" y="1027772"/>
                  <a:pt x="985234" y="1020195"/>
                </a:cubicBezTo>
                <a:cubicBezTo>
                  <a:pt x="980941" y="1013756"/>
                  <a:pt x="977561" y="1006604"/>
                  <a:pt x="972355" y="1000877"/>
                </a:cubicBezTo>
                <a:cubicBezTo>
                  <a:pt x="956019" y="982908"/>
                  <a:pt x="920840" y="949362"/>
                  <a:pt x="920840" y="949362"/>
                </a:cubicBezTo>
                <a:cubicBezTo>
                  <a:pt x="916366" y="935941"/>
                  <a:pt x="910363" y="914896"/>
                  <a:pt x="901521" y="904286"/>
                </a:cubicBezTo>
                <a:cubicBezTo>
                  <a:pt x="896566" y="898341"/>
                  <a:pt x="888642" y="895700"/>
                  <a:pt x="882203" y="891407"/>
                </a:cubicBezTo>
                <a:cubicBezTo>
                  <a:pt x="852152" y="893553"/>
                  <a:pt x="821810" y="893147"/>
                  <a:pt x="792051" y="897846"/>
                </a:cubicBezTo>
                <a:cubicBezTo>
                  <a:pt x="759487" y="902988"/>
                  <a:pt x="764906" y="911418"/>
                  <a:pt x="740535" y="923604"/>
                </a:cubicBezTo>
                <a:cubicBezTo>
                  <a:pt x="730196" y="928773"/>
                  <a:pt x="719070" y="932190"/>
                  <a:pt x="708338" y="936483"/>
                </a:cubicBezTo>
                <a:cubicBezTo>
                  <a:pt x="673001" y="971820"/>
                  <a:pt x="705560" y="941786"/>
                  <a:pt x="669702" y="968680"/>
                </a:cubicBezTo>
                <a:cubicBezTo>
                  <a:pt x="627705" y="1000178"/>
                  <a:pt x="652765" y="989351"/>
                  <a:pt x="618186" y="1000877"/>
                </a:cubicBezTo>
                <a:cubicBezTo>
                  <a:pt x="562823" y="1037787"/>
                  <a:pt x="632870" y="993535"/>
                  <a:pt x="579550" y="1020195"/>
                </a:cubicBezTo>
                <a:cubicBezTo>
                  <a:pt x="568355" y="1025792"/>
                  <a:pt x="558085" y="1033074"/>
                  <a:pt x="547352" y="1039514"/>
                </a:cubicBezTo>
                <a:cubicBezTo>
                  <a:pt x="519448" y="1037367"/>
                  <a:pt x="491410" y="1036545"/>
                  <a:pt x="463640" y="1033074"/>
                </a:cubicBezTo>
                <a:cubicBezTo>
                  <a:pt x="456904" y="1032232"/>
                  <a:pt x="450077" y="1030233"/>
                  <a:pt x="444321" y="1026635"/>
                </a:cubicBezTo>
                <a:cubicBezTo>
                  <a:pt x="432666" y="1019351"/>
                  <a:pt x="423119" y="1009124"/>
                  <a:pt x="412124" y="1000877"/>
                </a:cubicBezTo>
                <a:cubicBezTo>
                  <a:pt x="405933" y="996233"/>
                  <a:pt x="398751" y="992953"/>
                  <a:pt x="392806" y="987998"/>
                </a:cubicBezTo>
                <a:cubicBezTo>
                  <a:pt x="385810" y="982168"/>
                  <a:pt x="380484" y="974510"/>
                  <a:pt x="373488" y="968680"/>
                </a:cubicBezTo>
                <a:cubicBezTo>
                  <a:pt x="367542" y="963725"/>
                  <a:pt x="359994" y="960897"/>
                  <a:pt x="354169" y="955801"/>
                </a:cubicBezTo>
                <a:cubicBezTo>
                  <a:pt x="308633" y="915958"/>
                  <a:pt x="340190" y="929677"/>
                  <a:pt x="302654" y="917164"/>
                </a:cubicBezTo>
                <a:cubicBezTo>
                  <a:pt x="296214" y="910725"/>
                  <a:pt x="290912" y="902897"/>
                  <a:pt x="283335" y="897846"/>
                </a:cubicBezTo>
                <a:cubicBezTo>
                  <a:pt x="277687" y="894081"/>
                  <a:pt x="269317" y="895647"/>
                  <a:pt x="264017" y="891407"/>
                </a:cubicBezTo>
                <a:cubicBezTo>
                  <a:pt x="257974" y="886572"/>
                  <a:pt x="256280" y="877873"/>
                  <a:pt x="251138" y="872088"/>
                </a:cubicBezTo>
                <a:cubicBezTo>
                  <a:pt x="239038" y="858475"/>
                  <a:pt x="225381" y="846331"/>
                  <a:pt x="212502" y="833452"/>
                </a:cubicBezTo>
                <a:lnTo>
                  <a:pt x="212502" y="833452"/>
                </a:lnTo>
                <a:cubicBezTo>
                  <a:pt x="190335" y="816827"/>
                  <a:pt x="163512" y="798606"/>
                  <a:pt x="148107" y="775497"/>
                </a:cubicBezTo>
                <a:cubicBezTo>
                  <a:pt x="139521" y="762618"/>
                  <a:pt x="133295" y="747805"/>
                  <a:pt x="122350" y="736860"/>
                </a:cubicBezTo>
                <a:cubicBezTo>
                  <a:pt x="72484" y="686996"/>
                  <a:pt x="140154" y="756086"/>
                  <a:pt x="77274" y="685345"/>
                </a:cubicBezTo>
                <a:cubicBezTo>
                  <a:pt x="69207" y="676270"/>
                  <a:pt x="60102" y="668173"/>
                  <a:pt x="51516" y="659587"/>
                </a:cubicBezTo>
                <a:cubicBezTo>
                  <a:pt x="49369" y="653148"/>
                  <a:pt x="47885" y="646448"/>
                  <a:pt x="45076" y="640269"/>
                </a:cubicBezTo>
                <a:cubicBezTo>
                  <a:pt x="37132" y="622791"/>
                  <a:pt x="25390" y="606966"/>
                  <a:pt x="19319" y="588753"/>
                </a:cubicBezTo>
                <a:cubicBezTo>
                  <a:pt x="3641" y="541721"/>
                  <a:pt x="9733" y="563287"/>
                  <a:pt x="0" y="524359"/>
                </a:cubicBezTo>
                <a:cubicBezTo>
                  <a:pt x="4293" y="462111"/>
                  <a:pt x="5794" y="399607"/>
                  <a:pt x="12879" y="337615"/>
                </a:cubicBezTo>
                <a:cubicBezTo>
                  <a:pt x="16370" y="307072"/>
                  <a:pt x="35009" y="279463"/>
                  <a:pt x="57955" y="260342"/>
                </a:cubicBezTo>
                <a:cubicBezTo>
                  <a:pt x="63901" y="255387"/>
                  <a:pt x="70352" y="250924"/>
                  <a:pt x="77274" y="247463"/>
                </a:cubicBezTo>
                <a:cubicBezTo>
                  <a:pt x="90472" y="240864"/>
                  <a:pt x="116547" y="237033"/>
                  <a:pt x="128789" y="234584"/>
                </a:cubicBezTo>
                <a:cubicBezTo>
                  <a:pt x="171719" y="236731"/>
                  <a:pt x="214956" y="235465"/>
                  <a:pt x="257578" y="241024"/>
                </a:cubicBezTo>
                <a:cubicBezTo>
                  <a:pt x="265252" y="242025"/>
                  <a:pt x="269824" y="250759"/>
                  <a:pt x="276896" y="253902"/>
                </a:cubicBezTo>
                <a:cubicBezTo>
                  <a:pt x="289302" y="259415"/>
                  <a:pt x="315533" y="266781"/>
                  <a:pt x="315533" y="266781"/>
                </a:cubicBezTo>
                <a:cubicBezTo>
                  <a:pt x="321972" y="271074"/>
                  <a:pt x="327779" y="276517"/>
                  <a:pt x="334851" y="279660"/>
                </a:cubicBezTo>
                <a:cubicBezTo>
                  <a:pt x="347257" y="285174"/>
                  <a:pt x="361346" y="286467"/>
                  <a:pt x="373488" y="292539"/>
                </a:cubicBezTo>
                <a:cubicBezTo>
                  <a:pt x="377781" y="294686"/>
                  <a:pt x="382073" y="296832"/>
                  <a:pt x="386366" y="298979"/>
                </a:cubicBezTo>
              </a:path>
            </a:pathLst>
          </a:custGeom>
          <a:solidFill>
            <a:srgbClr val="92D05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5FDB6E7C-5DCB-AC9A-B00A-936C31C66457}"/>
              </a:ext>
            </a:extLst>
          </p:cNvPr>
          <p:cNvSpPr>
            <a:spLocks/>
          </p:cNvSpPr>
          <p:nvPr/>
        </p:nvSpPr>
        <p:spPr bwMode="auto">
          <a:xfrm>
            <a:off x="6877127" y="5466843"/>
            <a:ext cx="4054511" cy="1239837"/>
          </a:xfrm>
          <a:custGeom>
            <a:avLst/>
            <a:gdLst>
              <a:gd name="T0" fmla="*/ 309093 w 3363053"/>
              <a:gd name="T1" fmla="*/ 241024 h 1211512"/>
              <a:gd name="T2" fmla="*/ 540913 w 3363053"/>
              <a:gd name="T3" fmla="*/ 137993 h 1211512"/>
              <a:gd name="T4" fmla="*/ 637504 w 3363053"/>
              <a:gd name="T5" fmla="*/ 221705 h 1211512"/>
              <a:gd name="T6" fmla="*/ 798490 w 3363053"/>
              <a:gd name="T7" fmla="*/ 427767 h 1211512"/>
              <a:gd name="T8" fmla="*/ 901521 w 3363053"/>
              <a:gd name="T9" fmla="*/ 453525 h 1211512"/>
              <a:gd name="T10" fmla="*/ 1049628 w 3363053"/>
              <a:gd name="T11" fmla="*/ 318297 h 1211512"/>
              <a:gd name="T12" fmla="*/ 1268569 w 3363053"/>
              <a:gd name="T13" fmla="*/ 202387 h 1211512"/>
              <a:gd name="T14" fmla="*/ 1384479 w 3363053"/>
              <a:gd name="T15" fmla="*/ 273221 h 1211512"/>
              <a:gd name="T16" fmla="*/ 1519707 w 3363053"/>
              <a:gd name="T17" fmla="*/ 202387 h 1211512"/>
              <a:gd name="T18" fmla="*/ 1976907 w 3363053"/>
              <a:gd name="T19" fmla="*/ 2764 h 1211512"/>
              <a:gd name="T20" fmla="*/ 2208727 w 3363053"/>
              <a:gd name="T21" fmla="*/ 118674 h 1211512"/>
              <a:gd name="T22" fmla="*/ 2331076 w 3363053"/>
              <a:gd name="T23" fmla="*/ 344055 h 1211512"/>
              <a:gd name="T24" fmla="*/ 2434107 w 3363053"/>
              <a:gd name="T25" fmla="*/ 485722 h 1211512"/>
              <a:gd name="T26" fmla="*/ 2440547 w 3363053"/>
              <a:gd name="T27" fmla="*/ 530798 h 1211512"/>
              <a:gd name="T28" fmla="*/ 2511381 w 3363053"/>
              <a:gd name="T29" fmla="*/ 447086 h 1211512"/>
              <a:gd name="T30" fmla="*/ 2640169 w 3363053"/>
              <a:gd name="T31" fmla="*/ 324736 h 1211512"/>
              <a:gd name="T32" fmla="*/ 2749640 w 3363053"/>
              <a:gd name="T33" fmla="*/ 234584 h 1211512"/>
              <a:gd name="T34" fmla="*/ 2865550 w 3363053"/>
              <a:gd name="T35" fmla="*/ 157311 h 1211512"/>
              <a:gd name="T36" fmla="*/ 3032975 w 3363053"/>
              <a:gd name="T37" fmla="*/ 189508 h 1211512"/>
              <a:gd name="T38" fmla="*/ 3148885 w 3363053"/>
              <a:gd name="T39" fmla="*/ 298979 h 1211512"/>
              <a:gd name="T40" fmla="*/ 3284113 w 3363053"/>
              <a:gd name="T41" fmla="*/ 447086 h 1211512"/>
              <a:gd name="T42" fmla="*/ 3361386 w 3363053"/>
              <a:gd name="T43" fmla="*/ 575874 h 1211512"/>
              <a:gd name="T44" fmla="*/ 3232597 w 3363053"/>
              <a:gd name="T45" fmla="*/ 807694 h 1211512"/>
              <a:gd name="T46" fmla="*/ 2975020 w 3363053"/>
              <a:gd name="T47" fmla="*/ 833452 h 1211512"/>
              <a:gd name="T48" fmla="*/ 2891307 w 3363053"/>
              <a:gd name="T49" fmla="*/ 955801 h 1211512"/>
              <a:gd name="T50" fmla="*/ 2801155 w 3363053"/>
              <a:gd name="T51" fmla="*/ 1071711 h 1211512"/>
              <a:gd name="T52" fmla="*/ 2653048 w 3363053"/>
              <a:gd name="T53" fmla="*/ 1194060 h 1211512"/>
              <a:gd name="T54" fmla="*/ 2356834 w 3363053"/>
              <a:gd name="T55" fmla="*/ 1123226 h 1211512"/>
              <a:gd name="T56" fmla="*/ 2279561 w 3363053"/>
              <a:gd name="T57" fmla="*/ 1026635 h 1211512"/>
              <a:gd name="T58" fmla="*/ 2195848 w 3363053"/>
              <a:gd name="T59" fmla="*/ 936483 h 1211512"/>
              <a:gd name="T60" fmla="*/ 2067059 w 3363053"/>
              <a:gd name="T61" fmla="*/ 852770 h 1211512"/>
              <a:gd name="T62" fmla="*/ 1925392 w 3363053"/>
              <a:gd name="T63" fmla="*/ 852770 h 1211512"/>
              <a:gd name="T64" fmla="*/ 1822361 w 3363053"/>
              <a:gd name="T65" fmla="*/ 949362 h 1211512"/>
              <a:gd name="T66" fmla="*/ 1674254 w 3363053"/>
              <a:gd name="T67" fmla="*/ 1078150 h 1211512"/>
              <a:gd name="T68" fmla="*/ 1474631 w 3363053"/>
              <a:gd name="T69" fmla="*/ 1007317 h 1211512"/>
              <a:gd name="T70" fmla="*/ 1287888 w 3363053"/>
              <a:gd name="T71" fmla="*/ 1039514 h 1211512"/>
              <a:gd name="T72" fmla="*/ 1191296 w 3363053"/>
              <a:gd name="T73" fmla="*/ 1129666 h 1211512"/>
              <a:gd name="T74" fmla="*/ 1043189 w 3363053"/>
              <a:gd name="T75" fmla="*/ 1078150 h 1211512"/>
              <a:gd name="T76" fmla="*/ 920840 w 3363053"/>
              <a:gd name="T77" fmla="*/ 949362 h 1211512"/>
              <a:gd name="T78" fmla="*/ 740535 w 3363053"/>
              <a:gd name="T79" fmla="*/ 923604 h 1211512"/>
              <a:gd name="T80" fmla="*/ 579550 w 3363053"/>
              <a:gd name="T81" fmla="*/ 1020195 h 1211512"/>
              <a:gd name="T82" fmla="*/ 412124 w 3363053"/>
              <a:gd name="T83" fmla="*/ 1000877 h 1211512"/>
              <a:gd name="T84" fmla="*/ 302654 w 3363053"/>
              <a:gd name="T85" fmla="*/ 917164 h 1211512"/>
              <a:gd name="T86" fmla="*/ 212502 w 3363053"/>
              <a:gd name="T87" fmla="*/ 833452 h 1211512"/>
              <a:gd name="T88" fmla="*/ 77274 w 3363053"/>
              <a:gd name="T89" fmla="*/ 685345 h 1211512"/>
              <a:gd name="T90" fmla="*/ 0 w 3363053"/>
              <a:gd name="T91" fmla="*/ 524359 h 1211512"/>
              <a:gd name="T92" fmla="*/ 128789 w 3363053"/>
              <a:gd name="T93" fmla="*/ 234584 h 1211512"/>
              <a:gd name="T94" fmla="*/ 334851 w 3363053"/>
              <a:gd name="T95" fmla="*/ 279660 h 121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363053" h="1211512">
                <a:moveTo>
                  <a:pt x="276896" y="337615"/>
                </a:moveTo>
                <a:cubicBezTo>
                  <a:pt x="266170" y="283979"/>
                  <a:pt x="264799" y="323565"/>
                  <a:pt x="289775" y="286100"/>
                </a:cubicBezTo>
                <a:cubicBezTo>
                  <a:pt x="293540" y="280452"/>
                  <a:pt x="293540" y="273020"/>
                  <a:pt x="296214" y="266781"/>
                </a:cubicBezTo>
                <a:cubicBezTo>
                  <a:pt x="299995" y="257958"/>
                  <a:pt x="304154" y="249255"/>
                  <a:pt x="309093" y="241024"/>
                </a:cubicBezTo>
                <a:cubicBezTo>
                  <a:pt x="319169" y="224231"/>
                  <a:pt x="345876" y="184923"/>
                  <a:pt x="360609" y="170190"/>
                </a:cubicBezTo>
                <a:cubicBezTo>
                  <a:pt x="371069" y="159730"/>
                  <a:pt x="393899" y="151167"/>
                  <a:pt x="405685" y="144432"/>
                </a:cubicBezTo>
                <a:cubicBezTo>
                  <a:pt x="412404" y="140592"/>
                  <a:pt x="418564" y="135846"/>
                  <a:pt x="425003" y="131553"/>
                </a:cubicBezTo>
                <a:cubicBezTo>
                  <a:pt x="463640" y="133700"/>
                  <a:pt x="502968" y="130404"/>
                  <a:pt x="540913" y="137993"/>
                </a:cubicBezTo>
                <a:cubicBezTo>
                  <a:pt x="548502" y="139511"/>
                  <a:pt x="547968" y="152215"/>
                  <a:pt x="553792" y="157311"/>
                </a:cubicBezTo>
                <a:cubicBezTo>
                  <a:pt x="565441" y="167504"/>
                  <a:pt x="581483" y="172124"/>
                  <a:pt x="592428" y="183069"/>
                </a:cubicBezTo>
                <a:cubicBezTo>
                  <a:pt x="598868" y="189508"/>
                  <a:pt x="604833" y="196460"/>
                  <a:pt x="611747" y="202387"/>
                </a:cubicBezTo>
                <a:cubicBezTo>
                  <a:pt x="619895" y="209371"/>
                  <a:pt x="630681" y="213421"/>
                  <a:pt x="637504" y="221705"/>
                </a:cubicBezTo>
                <a:cubicBezTo>
                  <a:pt x="660980" y="250212"/>
                  <a:pt x="680721" y="281603"/>
                  <a:pt x="701899" y="311857"/>
                </a:cubicBezTo>
                <a:cubicBezTo>
                  <a:pt x="710775" y="324538"/>
                  <a:pt x="716712" y="339549"/>
                  <a:pt x="727657" y="350494"/>
                </a:cubicBezTo>
                <a:cubicBezTo>
                  <a:pt x="815739" y="438576"/>
                  <a:pt x="688134" y="308445"/>
                  <a:pt x="759854" y="389131"/>
                </a:cubicBezTo>
                <a:cubicBezTo>
                  <a:pt x="771954" y="402744"/>
                  <a:pt x="785611" y="414888"/>
                  <a:pt x="798490" y="427767"/>
                </a:cubicBezTo>
                <a:cubicBezTo>
                  <a:pt x="823281" y="452558"/>
                  <a:pt x="810231" y="442034"/>
                  <a:pt x="837127" y="459964"/>
                </a:cubicBezTo>
                <a:cubicBezTo>
                  <a:pt x="841420" y="466404"/>
                  <a:pt x="842267" y="479283"/>
                  <a:pt x="850006" y="479283"/>
                </a:cubicBezTo>
                <a:cubicBezTo>
                  <a:pt x="862522" y="479283"/>
                  <a:pt x="871008" y="465561"/>
                  <a:pt x="882203" y="459964"/>
                </a:cubicBezTo>
                <a:cubicBezTo>
                  <a:pt x="888274" y="456928"/>
                  <a:pt x="895082" y="455671"/>
                  <a:pt x="901521" y="453525"/>
                </a:cubicBezTo>
                <a:cubicBezTo>
                  <a:pt x="967045" y="388004"/>
                  <a:pt x="858663" y="494959"/>
                  <a:pt x="953037" y="408449"/>
                </a:cubicBezTo>
                <a:cubicBezTo>
                  <a:pt x="968701" y="394090"/>
                  <a:pt x="983088" y="378398"/>
                  <a:pt x="998113" y="363373"/>
                </a:cubicBezTo>
                <a:cubicBezTo>
                  <a:pt x="1004552" y="356934"/>
                  <a:pt x="1010320" y="349744"/>
                  <a:pt x="1017431" y="344055"/>
                </a:cubicBezTo>
                <a:cubicBezTo>
                  <a:pt x="1028163" y="335469"/>
                  <a:pt x="1038368" y="326179"/>
                  <a:pt x="1049628" y="318297"/>
                </a:cubicBezTo>
                <a:cubicBezTo>
                  <a:pt x="1059882" y="311119"/>
                  <a:pt x="1071704" y="306341"/>
                  <a:pt x="1081826" y="298979"/>
                </a:cubicBezTo>
                <a:cubicBezTo>
                  <a:pt x="1095384" y="289119"/>
                  <a:pt x="1105467" y="274278"/>
                  <a:pt x="1120462" y="266781"/>
                </a:cubicBezTo>
                <a:cubicBezTo>
                  <a:pt x="1144746" y="254639"/>
                  <a:pt x="1172430" y="250865"/>
                  <a:pt x="1197735" y="241024"/>
                </a:cubicBezTo>
                <a:cubicBezTo>
                  <a:pt x="1243857" y="223088"/>
                  <a:pt x="1227249" y="223046"/>
                  <a:pt x="1268569" y="202387"/>
                </a:cubicBezTo>
                <a:cubicBezTo>
                  <a:pt x="1274640" y="199351"/>
                  <a:pt x="1281448" y="198094"/>
                  <a:pt x="1287888" y="195948"/>
                </a:cubicBezTo>
                <a:cubicBezTo>
                  <a:pt x="1294327" y="191655"/>
                  <a:pt x="1300134" y="179926"/>
                  <a:pt x="1307206" y="183069"/>
                </a:cubicBezTo>
                <a:cubicBezTo>
                  <a:pt x="1333896" y="194931"/>
                  <a:pt x="1343143" y="220252"/>
                  <a:pt x="1358721" y="241024"/>
                </a:cubicBezTo>
                <a:cubicBezTo>
                  <a:pt x="1366967" y="252019"/>
                  <a:pt x="1375893" y="262489"/>
                  <a:pt x="1384479" y="273221"/>
                </a:cubicBezTo>
                <a:cubicBezTo>
                  <a:pt x="1388772" y="286100"/>
                  <a:pt x="1386062" y="319387"/>
                  <a:pt x="1397358" y="311857"/>
                </a:cubicBezTo>
                <a:cubicBezTo>
                  <a:pt x="1416354" y="299193"/>
                  <a:pt x="1420499" y="298255"/>
                  <a:pt x="1435995" y="279660"/>
                </a:cubicBezTo>
                <a:cubicBezTo>
                  <a:pt x="1457972" y="253289"/>
                  <a:pt x="1445768" y="246750"/>
                  <a:pt x="1487510" y="221705"/>
                </a:cubicBezTo>
                <a:cubicBezTo>
                  <a:pt x="1498242" y="215266"/>
                  <a:pt x="1509393" y="209478"/>
                  <a:pt x="1519707" y="202387"/>
                </a:cubicBezTo>
                <a:cubicBezTo>
                  <a:pt x="1543765" y="185847"/>
                  <a:pt x="1564428" y="163929"/>
                  <a:pt x="1590541" y="150872"/>
                </a:cubicBezTo>
                <a:cubicBezTo>
                  <a:pt x="1678396" y="106944"/>
                  <a:pt x="1633442" y="127870"/>
                  <a:pt x="1796603" y="67159"/>
                </a:cubicBezTo>
                <a:cubicBezTo>
                  <a:pt x="1832870" y="53664"/>
                  <a:pt x="1869632" y="41537"/>
                  <a:pt x="1906074" y="28522"/>
                </a:cubicBezTo>
                <a:cubicBezTo>
                  <a:pt x="1929734" y="20072"/>
                  <a:pt x="1976907" y="2764"/>
                  <a:pt x="1976907" y="2764"/>
                </a:cubicBezTo>
                <a:cubicBezTo>
                  <a:pt x="2021983" y="4911"/>
                  <a:pt x="2067957" y="0"/>
                  <a:pt x="2112135" y="9204"/>
                </a:cubicBezTo>
                <a:cubicBezTo>
                  <a:pt x="2122642" y="11393"/>
                  <a:pt x="2124274" y="26985"/>
                  <a:pt x="2131454" y="34962"/>
                </a:cubicBezTo>
                <a:cubicBezTo>
                  <a:pt x="2164536" y="71720"/>
                  <a:pt x="2159621" y="66619"/>
                  <a:pt x="2189409" y="86477"/>
                </a:cubicBezTo>
                <a:cubicBezTo>
                  <a:pt x="2195848" y="97209"/>
                  <a:pt x="2201785" y="108260"/>
                  <a:pt x="2208727" y="118674"/>
                </a:cubicBezTo>
                <a:cubicBezTo>
                  <a:pt x="2214680" y="127604"/>
                  <a:pt x="2222906" y="135010"/>
                  <a:pt x="2228045" y="144432"/>
                </a:cubicBezTo>
                <a:cubicBezTo>
                  <a:pt x="2235873" y="158783"/>
                  <a:pt x="2240514" y="174665"/>
                  <a:pt x="2247364" y="189508"/>
                </a:cubicBezTo>
                <a:cubicBezTo>
                  <a:pt x="2290708" y="283419"/>
                  <a:pt x="2237288" y="156473"/>
                  <a:pt x="2311758" y="305418"/>
                </a:cubicBezTo>
                <a:cubicBezTo>
                  <a:pt x="2318197" y="318297"/>
                  <a:pt x="2323668" y="331708"/>
                  <a:pt x="2331076" y="344055"/>
                </a:cubicBezTo>
                <a:cubicBezTo>
                  <a:pt x="2382531" y="429812"/>
                  <a:pt x="2306816" y="285126"/>
                  <a:pt x="2389031" y="408449"/>
                </a:cubicBezTo>
                <a:cubicBezTo>
                  <a:pt x="2397617" y="421328"/>
                  <a:pt x="2406203" y="434207"/>
                  <a:pt x="2414789" y="447086"/>
                </a:cubicBezTo>
                <a:cubicBezTo>
                  <a:pt x="2419082" y="453525"/>
                  <a:pt x="2427668" y="466404"/>
                  <a:pt x="2427668" y="466404"/>
                </a:cubicBezTo>
                <a:cubicBezTo>
                  <a:pt x="2429814" y="472843"/>
                  <a:pt x="2431724" y="479367"/>
                  <a:pt x="2434107" y="485722"/>
                </a:cubicBezTo>
                <a:cubicBezTo>
                  <a:pt x="2457214" y="547340"/>
                  <a:pt x="2438805" y="493377"/>
                  <a:pt x="2453426" y="537238"/>
                </a:cubicBezTo>
                <a:cubicBezTo>
                  <a:pt x="2449133" y="554410"/>
                  <a:pt x="2453063" y="576237"/>
                  <a:pt x="2440547" y="588753"/>
                </a:cubicBezTo>
                <a:cubicBezTo>
                  <a:pt x="2433759" y="595541"/>
                  <a:pt x="2427668" y="572594"/>
                  <a:pt x="2427668" y="562995"/>
                </a:cubicBezTo>
                <a:cubicBezTo>
                  <a:pt x="2427668" y="551436"/>
                  <a:pt x="2434421" y="540600"/>
                  <a:pt x="2440547" y="530798"/>
                </a:cubicBezTo>
                <a:cubicBezTo>
                  <a:pt x="2445373" y="523076"/>
                  <a:pt x="2453939" y="518394"/>
                  <a:pt x="2459865" y="511480"/>
                </a:cubicBezTo>
                <a:cubicBezTo>
                  <a:pt x="2466849" y="503331"/>
                  <a:pt x="2472198" y="493871"/>
                  <a:pt x="2479183" y="485722"/>
                </a:cubicBezTo>
                <a:cubicBezTo>
                  <a:pt x="2485110" y="478808"/>
                  <a:pt x="2492672" y="473400"/>
                  <a:pt x="2498502" y="466404"/>
                </a:cubicBezTo>
                <a:cubicBezTo>
                  <a:pt x="2503457" y="460459"/>
                  <a:pt x="2506239" y="452870"/>
                  <a:pt x="2511381" y="447086"/>
                </a:cubicBezTo>
                <a:cubicBezTo>
                  <a:pt x="2523481" y="433473"/>
                  <a:pt x="2537138" y="421328"/>
                  <a:pt x="2550017" y="408449"/>
                </a:cubicBezTo>
                <a:cubicBezTo>
                  <a:pt x="2556456" y="402010"/>
                  <a:pt x="2561758" y="394182"/>
                  <a:pt x="2569335" y="389131"/>
                </a:cubicBezTo>
                <a:cubicBezTo>
                  <a:pt x="2582214" y="380545"/>
                  <a:pt x="2607972" y="363373"/>
                  <a:pt x="2607972" y="363373"/>
                </a:cubicBezTo>
                <a:cubicBezTo>
                  <a:pt x="2619419" y="346204"/>
                  <a:pt x="2623009" y="338083"/>
                  <a:pt x="2640169" y="324736"/>
                </a:cubicBezTo>
                <a:cubicBezTo>
                  <a:pt x="2652387" y="315233"/>
                  <a:pt x="2667861" y="309924"/>
                  <a:pt x="2678806" y="298979"/>
                </a:cubicBezTo>
                <a:cubicBezTo>
                  <a:pt x="2685245" y="292539"/>
                  <a:pt x="2691128" y="285490"/>
                  <a:pt x="2698124" y="279660"/>
                </a:cubicBezTo>
                <a:cubicBezTo>
                  <a:pt x="2704070" y="274705"/>
                  <a:pt x="2711618" y="271877"/>
                  <a:pt x="2717443" y="266781"/>
                </a:cubicBezTo>
                <a:cubicBezTo>
                  <a:pt x="2728866" y="256786"/>
                  <a:pt x="2738296" y="244668"/>
                  <a:pt x="2749640" y="234584"/>
                </a:cubicBezTo>
                <a:cubicBezTo>
                  <a:pt x="2757661" y="227454"/>
                  <a:pt x="2767420" y="222445"/>
                  <a:pt x="2775397" y="215266"/>
                </a:cubicBezTo>
                <a:cubicBezTo>
                  <a:pt x="2788935" y="203082"/>
                  <a:pt x="2796174" y="180201"/>
                  <a:pt x="2814034" y="176629"/>
                </a:cubicBezTo>
                <a:cubicBezTo>
                  <a:pt x="2824766" y="174483"/>
                  <a:pt x="2835499" y="172336"/>
                  <a:pt x="2846231" y="170190"/>
                </a:cubicBezTo>
                <a:cubicBezTo>
                  <a:pt x="2852671" y="165897"/>
                  <a:pt x="2857822" y="157740"/>
                  <a:pt x="2865550" y="157311"/>
                </a:cubicBezTo>
                <a:cubicBezTo>
                  <a:pt x="2897769" y="155521"/>
                  <a:pt x="2930070" y="160186"/>
                  <a:pt x="2962141" y="163750"/>
                </a:cubicBezTo>
                <a:cubicBezTo>
                  <a:pt x="2968887" y="164500"/>
                  <a:pt x="2974874" y="168544"/>
                  <a:pt x="2981459" y="170190"/>
                </a:cubicBezTo>
                <a:cubicBezTo>
                  <a:pt x="2992077" y="172845"/>
                  <a:pt x="3002924" y="174483"/>
                  <a:pt x="3013657" y="176629"/>
                </a:cubicBezTo>
                <a:cubicBezTo>
                  <a:pt x="3020096" y="180922"/>
                  <a:pt x="3026053" y="186047"/>
                  <a:pt x="3032975" y="189508"/>
                </a:cubicBezTo>
                <a:cubicBezTo>
                  <a:pt x="3086309" y="216176"/>
                  <a:pt x="3016232" y="171910"/>
                  <a:pt x="3071612" y="208826"/>
                </a:cubicBezTo>
                <a:cubicBezTo>
                  <a:pt x="3075905" y="215266"/>
                  <a:pt x="3081029" y="221223"/>
                  <a:pt x="3084490" y="228145"/>
                </a:cubicBezTo>
                <a:cubicBezTo>
                  <a:pt x="3087525" y="234216"/>
                  <a:pt x="3086763" y="242105"/>
                  <a:pt x="3090930" y="247463"/>
                </a:cubicBezTo>
                <a:cubicBezTo>
                  <a:pt x="3114683" y="278003"/>
                  <a:pt x="3123061" y="281764"/>
                  <a:pt x="3148885" y="298979"/>
                </a:cubicBezTo>
                <a:cubicBezTo>
                  <a:pt x="3153178" y="305418"/>
                  <a:pt x="3156622" y="312513"/>
                  <a:pt x="3161764" y="318297"/>
                </a:cubicBezTo>
                <a:cubicBezTo>
                  <a:pt x="3173864" y="331910"/>
                  <a:pt x="3187521" y="344054"/>
                  <a:pt x="3200400" y="356933"/>
                </a:cubicBezTo>
                <a:cubicBezTo>
                  <a:pt x="3213279" y="369812"/>
                  <a:pt x="3226158" y="382691"/>
                  <a:pt x="3239037" y="395570"/>
                </a:cubicBezTo>
                <a:cubicBezTo>
                  <a:pt x="3283700" y="440233"/>
                  <a:pt x="3229082" y="384192"/>
                  <a:pt x="3284113" y="447086"/>
                </a:cubicBezTo>
                <a:cubicBezTo>
                  <a:pt x="3290110" y="453939"/>
                  <a:pt x="3296992" y="459965"/>
                  <a:pt x="3303431" y="466404"/>
                </a:cubicBezTo>
                <a:cubicBezTo>
                  <a:pt x="3318745" y="512340"/>
                  <a:pt x="3297030" y="456801"/>
                  <a:pt x="3329189" y="505041"/>
                </a:cubicBezTo>
                <a:cubicBezTo>
                  <a:pt x="3332954" y="510689"/>
                  <a:pt x="3333245" y="518004"/>
                  <a:pt x="3335628" y="524359"/>
                </a:cubicBezTo>
                <a:cubicBezTo>
                  <a:pt x="3349130" y="560365"/>
                  <a:pt x="3343602" y="549199"/>
                  <a:pt x="3361386" y="575874"/>
                </a:cubicBezTo>
                <a:cubicBezTo>
                  <a:pt x="3359031" y="611195"/>
                  <a:pt x="3363053" y="673328"/>
                  <a:pt x="3342068" y="711102"/>
                </a:cubicBezTo>
                <a:cubicBezTo>
                  <a:pt x="3331324" y="730441"/>
                  <a:pt x="3318390" y="730003"/>
                  <a:pt x="3303431" y="743300"/>
                </a:cubicBezTo>
                <a:cubicBezTo>
                  <a:pt x="3251307" y="789632"/>
                  <a:pt x="3285312" y="775097"/>
                  <a:pt x="3245476" y="788376"/>
                </a:cubicBezTo>
                <a:cubicBezTo>
                  <a:pt x="3241183" y="794815"/>
                  <a:pt x="3238069" y="802222"/>
                  <a:pt x="3232597" y="807694"/>
                </a:cubicBezTo>
                <a:cubicBezTo>
                  <a:pt x="3215549" y="824742"/>
                  <a:pt x="3204778" y="821746"/>
                  <a:pt x="3181082" y="827012"/>
                </a:cubicBezTo>
                <a:cubicBezTo>
                  <a:pt x="3172442" y="828932"/>
                  <a:pt x="3163659" y="830475"/>
                  <a:pt x="3155324" y="833452"/>
                </a:cubicBezTo>
                <a:cubicBezTo>
                  <a:pt x="3133553" y="841228"/>
                  <a:pt x="3090930" y="859210"/>
                  <a:pt x="3090930" y="859210"/>
                </a:cubicBezTo>
                <a:cubicBezTo>
                  <a:pt x="2924749" y="849434"/>
                  <a:pt x="3002290" y="887993"/>
                  <a:pt x="2975020" y="833452"/>
                </a:cubicBezTo>
                <a:cubicBezTo>
                  <a:pt x="2971559" y="826530"/>
                  <a:pt x="2966434" y="820573"/>
                  <a:pt x="2962141" y="814133"/>
                </a:cubicBezTo>
                <a:cubicBezTo>
                  <a:pt x="2946602" y="845212"/>
                  <a:pt x="2942046" y="852076"/>
                  <a:pt x="2929944" y="891407"/>
                </a:cubicBezTo>
                <a:cubicBezTo>
                  <a:pt x="2926725" y="901868"/>
                  <a:pt x="2929135" y="914219"/>
                  <a:pt x="2923504" y="923604"/>
                </a:cubicBezTo>
                <a:cubicBezTo>
                  <a:pt x="2915695" y="936619"/>
                  <a:pt x="2900788" y="943949"/>
                  <a:pt x="2891307" y="955801"/>
                </a:cubicBezTo>
                <a:cubicBezTo>
                  <a:pt x="2883488" y="965574"/>
                  <a:pt x="2879498" y="977985"/>
                  <a:pt x="2871989" y="987998"/>
                </a:cubicBezTo>
                <a:cubicBezTo>
                  <a:pt x="2866525" y="995284"/>
                  <a:pt x="2858501" y="1000321"/>
                  <a:pt x="2852671" y="1007317"/>
                </a:cubicBezTo>
                <a:cubicBezTo>
                  <a:pt x="2825842" y="1039513"/>
                  <a:pt x="2855889" y="1015904"/>
                  <a:pt x="2820474" y="1039514"/>
                </a:cubicBezTo>
                <a:cubicBezTo>
                  <a:pt x="2814034" y="1050246"/>
                  <a:pt x="2809081" y="1062024"/>
                  <a:pt x="2801155" y="1071711"/>
                </a:cubicBezTo>
                <a:cubicBezTo>
                  <a:pt x="2747467" y="1137329"/>
                  <a:pt x="2781744" y="1091106"/>
                  <a:pt x="2743200" y="1123226"/>
                </a:cubicBezTo>
                <a:cubicBezTo>
                  <a:pt x="2736204" y="1129056"/>
                  <a:pt x="2730796" y="1136618"/>
                  <a:pt x="2723882" y="1142545"/>
                </a:cubicBezTo>
                <a:cubicBezTo>
                  <a:pt x="2715733" y="1149530"/>
                  <a:pt x="2706273" y="1154879"/>
                  <a:pt x="2698124" y="1161863"/>
                </a:cubicBezTo>
                <a:cubicBezTo>
                  <a:pt x="2675131" y="1181571"/>
                  <a:pt x="2683670" y="1183852"/>
                  <a:pt x="2653048" y="1194060"/>
                </a:cubicBezTo>
                <a:cubicBezTo>
                  <a:pt x="2638919" y="1198770"/>
                  <a:pt x="2585992" y="1205480"/>
                  <a:pt x="2575775" y="1206939"/>
                </a:cubicBezTo>
                <a:cubicBezTo>
                  <a:pt x="2534992" y="1204793"/>
                  <a:pt x="2492753" y="1211512"/>
                  <a:pt x="2453426" y="1200500"/>
                </a:cubicBezTo>
                <a:cubicBezTo>
                  <a:pt x="2435887" y="1195589"/>
                  <a:pt x="2430407" y="1171234"/>
                  <a:pt x="2414789" y="1161863"/>
                </a:cubicBezTo>
                <a:cubicBezTo>
                  <a:pt x="2390767" y="1147450"/>
                  <a:pt x="2377702" y="1141113"/>
                  <a:pt x="2356834" y="1123226"/>
                </a:cubicBezTo>
                <a:cubicBezTo>
                  <a:pt x="2349920" y="1117299"/>
                  <a:pt x="2343107" y="1111096"/>
                  <a:pt x="2337516" y="1103908"/>
                </a:cubicBezTo>
                <a:cubicBezTo>
                  <a:pt x="2328013" y="1091690"/>
                  <a:pt x="2322703" y="1076217"/>
                  <a:pt x="2311758" y="1065272"/>
                </a:cubicBezTo>
                <a:cubicBezTo>
                  <a:pt x="2305319" y="1058832"/>
                  <a:pt x="2298270" y="1052949"/>
                  <a:pt x="2292440" y="1045953"/>
                </a:cubicBezTo>
                <a:cubicBezTo>
                  <a:pt x="2287486" y="1040008"/>
                  <a:pt x="2285033" y="1032107"/>
                  <a:pt x="2279561" y="1026635"/>
                </a:cubicBezTo>
                <a:cubicBezTo>
                  <a:pt x="2274089" y="1021163"/>
                  <a:pt x="2266027" y="1018898"/>
                  <a:pt x="2260243" y="1013756"/>
                </a:cubicBezTo>
                <a:cubicBezTo>
                  <a:pt x="2246630" y="1001655"/>
                  <a:pt x="2234485" y="987998"/>
                  <a:pt x="2221606" y="975119"/>
                </a:cubicBezTo>
                <a:cubicBezTo>
                  <a:pt x="2215167" y="968680"/>
                  <a:pt x="2202288" y="955801"/>
                  <a:pt x="2202288" y="955801"/>
                </a:cubicBezTo>
                <a:cubicBezTo>
                  <a:pt x="2200141" y="949362"/>
                  <a:pt x="2199613" y="942131"/>
                  <a:pt x="2195848" y="936483"/>
                </a:cubicBezTo>
                <a:cubicBezTo>
                  <a:pt x="2181826" y="915449"/>
                  <a:pt x="2168631" y="915705"/>
                  <a:pt x="2150772" y="897846"/>
                </a:cubicBezTo>
                <a:cubicBezTo>
                  <a:pt x="2145300" y="892374"/>
                  <a:pt x="2143936" y="883363"/>
                  <a:pt x="2137893" y="878528"/>
                </a:cubicBezTo>
                <a:cubicBezTo>
                  <a:pt x="2132593" y="874288"/>
                  <a:pt x="2124814" y="874762"/>
                  <a:pt x="2118575" y="872088"/>
                </a:cubicBezTo>
                <a:cubicBezTo>
                  <a:pt x="2071436" y="851886"/>
                  <a:pt x="2114544" y="864642"/>
                  <a:pt x="2067059" y="852770"/>
                </a:cubicBezTo>
                <a:cubicBezTo>
                  <a:pt x="2054180" y="844184"/>
                  <a:pt x="2043107" y="831907"/>
                  <a:pt x="2028423" y="827012"/>
                </a:cubicBezTo>
                <a:cubicBezTo>
                  <a:pt x="2015544" y="822719"/>
                  <a:pt x="1989786" y="814133"/>
                  <a:pt x="1989786" y="814133"/>
                </a:cubicBezTo>
                <a:cubicBezTo>
                  <a:pt x="1972614" y="820573"/>
                  <a:pt x="1953997" y="824016"/>
                  <a:pt x="1938271" y="833452"/>
                </a:cubicBezTo>
                <a:cubicBezTo>
                  <a:pt x="1931635" y="837434"/>
                  <a:pt x="1930534" y="846986"/>
                  <a:pt x="1925392" y="852770"/>
                </a:cubicBezTo>
                <a:cubicBezTo>
                  <a:pt x="1888813" y="893921"/>
                  <a:pt x="1901478" y="886499"/>
                  <a:pt x="1867437" y="897846"/>
                </a:cubicBezTo>
                <a:cubicBezTo>
                  <a:pt x="1860998" y="904285"/>
                  <a:pt x="1853170" y="909587"/>
                  <a:pt x="1848119" y="917164"/>
                </a:cubicBezTo>
                <a:cubicBezTo>
                  <a:pt x="1844354" y="922812"/>
                  <a:pt x="1845919" y="931182"/>
                  <a:pt x="1841679" y="936483"/>
                </a:cubicBezTo>
                <a:cubicBezTo>
                  <a:pt x="1836844" y="942526"/>
                  <a:pt x="1828113" y="944185"/>
                  <a:pt x="1822361" y="949362"/>
                </a:cubicBezTo>
                <a:cubicBezTo>
                  <a:pt x="1806567" y="963577"/>
                  <a:pt x="1777285" y="994438"/>
                  <a:pt x="1777285" y="994438"/>
                </a:cubicBezTo>
                <a:cubicBezTo>
                  <a:pt x="1775138" y="1000877"/>
                  <a:pt x="1775012" y="1008398"/>
                  <a:pt x="1770845" y="1013756"/>
                </a:cubicBezTo>
                <a:cubicBezTo>
                  <a:pt x="1740438" y="1052850"/>
                  <a:pt x="1744632" y="1048252"/>
                  <a:pt x="1712890" y="1058832"/>
                </a:cubicBezTo>
                <a:cubicBezTo>
                  <a:pt x="1705293" y="1063897"/>
                  <a:pt x="1685681" y="1079420"/>
                  <a:pt x="1674254" y="1078150"/>
                </a:cubicBezTo>
                <a:cubicBezTo>
                  <a:pt x="1641620" y="1074524"/>
                  <a:pt x="1577662" y="1058832"/>
                  <a:pt x="1577662" y="1058832"/>
                </a:cubicBezTo>
                <a:cubicBezTo>
                  <a:pt x="1566930" y="1052393"/>
                  <a:pt x="1557086" y="1044162"/>
                  <a:pt x="1545465" y="1039514"/>
                </a:cubicBezTo>
                <a:cubicBezTo>
                  <a:pt x="1535303" y="1035449"/>
                  <a:pt x="1523232" y="1037603"/>
                  <a:pt x="1513268" y="1033074"/>
                </a:cubicBezTo>
                <a:cubicBezTo>
                  <a:pt x="1499177" y="1026669"/>
                  <a:pt x="1474631" y="1007317"/>
                  <a:pt x="1474631" y="1007317"/>
                </a:cubicBezTo>
                <a:cubicBezTo>
                  <a:pt x="1470338" y="1000877"/>
                  <a:pt x="1467795" y="992833"/>
                  <a:pt x="1461752" y="987998"/>
                </a:cubicBezTo>
                <a:cubicBezTo>
                  <a:pt x="1442598" y="972675"/>
                  <a:pt x="1383626" y="987439"/>
                  <a:pt x="1378040" y="987998"/>
                </a:cubicBezTo>
                <a:cubicBezTo>
                  <a:pt x="1365161" y="992291"/>
                  <a:pt x="1350699" y="993346"/>
                  <a:pt x="1339403" y="1000877"/>
                </a:cubicBezTo>
                <a:cubicBezTo>
                  <a:pt x="1318338" y="1014921"/>
                  <a:pt x="1308922" y="1020393"/>
                  <a:pt x="1287888" y="1039514"/>
                </a:cubicBezTo>
                <a:cubicBezTo>
                  <a:pt x="1274411" y="1051766"/>
                  <a:pt x="1262130" y="1065271"/>
                  <a:pt x="1249251" y="1078150"/>
                </a:cubicBezTo>
                <a:cubicBezTo>
                  <a:pt x="1242811" y="1084590"/>
                  <a:pt x="1237510" y="1092418"/>
                  <a:pt x="1229933" y="1097469"/>
                </a:cubicBezTo>
                <a:cubicBezTo>
                  <a:pt x="1223493" y="1101762"/>
                  <a:pt x="1216560" y="1105393"/>
                  <a:pt x="1210614" y="1110348"/>
                </a:cubicBezTo>
                <a:cubicBezTo>
                  <a:pt x="1203618" y="1116178"/>
                  <a:pt x="1198292" y="1123836"/>
                  <a:pt x="1191296" y="1129666"/>
                </a:cubicBezTo>
                <a:cubicBezTo>
                  <a:pt x="1174651" y="1143537"/>
                  <a:pt x="1172022" y="1142530"/>
                  <a:pt x="1152659" y="1148984"/>
                </a:cubicBezTo>
                <a:cubicBezTo>
                  <a:pt x="1137634" y="1142545"/>
                  <a:pt x="1121934" y="1137494"/>
                  <a:pt x="1107583" y="1129666"/>
                </a:cubicBezTo>
                <a:cubicBezTo>
                  <a:pt x="1079663" y="1114437"/>
                  <a:pt x="1085068" y="1109830"/>
                  <a:pt x="1062507" y="1091029"/>
                </a:cubicBezTo>
                <a:cubicBezTo>
                  <a:pt x="1056562" y="1086074"/>
                  <a:pt x="1048973" y="1083292"/>
                  <a:pt x="1043189" y="1078150"/>
                </a:cubicBezTo>
                <a:cubicBezTo>
                  <a:pt x="1029576" y="1066050"/>
                  <a:pt x="1017431" y="1052393"/>
                  <a:pt x="1004552" y="1039514"/>
                </a:cubicBezTo>
                <a:cubicBezTo>
                  <a:pt x="998112" y="1033074"/>
                  <a:pt x="990286" y="1027772"/>
                  <a:pt x="985234" y="1020195"/>
                </a:cubicBezTo>
                <a:cubicBezTo>
                  <a:pt x="980941" y="1013756"/>
                  <a:pt x="977561" y="1006604"/>
                  <a:pt x="972355" y="1000877"/>
                </a:cubicBezTo>
                <a:cubicBezTo>
                  <a:pt x="956019" y="982908"/>
                  <a:pt x="920840" y="949362"/>
                  <a:pt x="920840" y="949362"/>
                </a:cubicBezTo>
                <a:cubicBezTo>
                  <a:pt x="916366" y="935941"/>
                  <a:pt x="910363" y="914896"/>
                  <a:pt x="901521" y="904286"/>
                </a:cubicBezTo>
                <a:cubicBezTo>
                  <a:pt x="896566" y="898341"/>
                  <a:pt x="888642" y="895700"/>
                  <a:pt x="882203" y="891407"/>
                </a:cubicBezTo>
                <a:cubicBezTo>
                  <a:pt x="852152" y="893553"/>
                  <a:pt x="821810" y="893147"/>
                  <a:pt x="792051" y="897846"/>
                </a:cubicBezTo>
                <a:cubicBezTo>
                  <a:pt x="759487" y="902988"/>
                  <a:pt x="764906" y="911418"/>
                  <a:pt x="740535" y="923604"/>
                </a:cubicBezTo>
                <a:cubicBezTo>
                  <a:pt x="730196" y="928773"/>
                  <a:pt x="719070" y="932190"/>
                  <a:pt x="708338" y="936483"/>
                </a:cubicBezTo>
                <a:cubicBezTo>
                  <a:pt x="673001" y="971820"/>
                  <a:pt x="705560" y="941786"/>
                  <a:pt x="669702" y="968680"/>
                </a:cubicBezTo>
                <a:cubicBezTo>
                  <a:pt x="627705" y="1000178"/>
                  <a:pt x="652765" y="989351"/>
                  <a:pt x="618186" y="1000877"/>
                </a:cubicBezTo>
                <a:cubicBezTo>
                  <a:pt x="562823" y="1037787"/>
                  <a:pt x="632870" y="993535"/>
                  <a:pt x="579550" y="1020195"/>
                </a:cubicBezTo>
                <a:cubicBezTo>
                  <a:pt x="568355" y="1025792"/>
                  <a:pt x="558085" y="1033074"/>
                  <a:pt x="547352" y="1039514"/>
                </a:cubicBezTo>
                <a:cubicBezTo>
                  <a:pt x="519448" y="1037367"/>
                  <a:pt x="491410" y="1036545"/>
                  <a:pt x="463640" y="1033074"/>
                </a:cubicBezTo>
                <a:cubicBezTo>
                  <a:pt x="456904" y="1032232"/>
                  <a:pt x="450077" y="1030233"/>
                  <a:pt x="444321" y="1026635"/>
                </a:cubicBezTo>
                <a:cubicBezTo>
                  <a:pt x="432666" y="1019351"/>
                  <a:pt x="423119" y="1009124"/>
                  <a:pt x="412124" y="1000877"/>
                </a:cubicBezTo>
                <a:cubicBezTo>
                  <a:pt x="405933" y="996233"/>
                  <a:pt x="398751" y="992953"/>
                  <a:pt x="392806" y="987998"/>
                </a:cubicBezTo>
                <a:cubicBezTo>
                  <a:pt x="385810" y="982168"/>
                  <a:pt x="380484" y="974510"/>
                  <a:pt x="373488" y="968680"/>
                </a:cubicBezTo>
                <a:cubicBezTo>
                  <a:pt x="367542" y="963725"/>
                  <a:pt x="359994" y="960897"/>
                  <a:pt x="354169" y="955801"/>
                </a:cubicBezTo>
                <a:cubicBezTo>
                  <a:pt x="308633" y="915958"/>
                  <a:pt x="340190" y="929677"/>
                  <a:pt x="302654" y="917164"/>
                </a:cubicBezTo>
                <a:cubicBezTo>
                  <a:pt x="296214" y="910725"/>
                  <a:pt x="290912" y="902897"/>
                  <a:pt x="283335" y="897846"/>
                </a:cubicBezTo>
                <a:cubicBezTo>
                  <a:pt x="277687" y="894081"/>
                  <a:pt x="269317" y="895647"/>
                  <a:pt x="264017" y="891407"/>
                </a:cubicBezTo>
                <a:cubicBezTo>
                  <a:pt x="257974" y="886572"/>
                  <a:pt x="256280" y="877873"/>
                  <a:pt x="251138" y="872088"/>
                </a:cubicBezTo>
                <a:cubicBezTo>
                  <a:pt x="239038" y="858475"/>
                  <a:pt x="225381" y="846331"/>
                  <a:pt x="212502" y="833452"/>
                </a:cubicBezTo>
                <a:lnTo>
                  <a:pt x="212502" y="833452"/>
                </a:lnTo>
                <a:cubicBezTo>
                  <a:pt x="190335" y="816827"/>
                  <a:pt x="163512" y="798606"/>
                  <a:pt x="148107" y="775497"/>
                </a:cubicBezTo>
                <a:cubicBezTo>
                  <a:pt x="139521" y="762618"/>
                  <a:pt x="133295" y="747805"/>
                  <a:pt x="122350" y="736860"/>
                </a:cubicBezTo>
                <a:cubicBezTo>
                  <a:pt x="72484" y="686996"/>
                  <a:pt x="140154" y="756086"/>
                  <a:pt x="77274" y="685345"/>
                </a:cubicBezTo>
                <a:cubicBezTo>
                  <a:pt x="69207" y="676270"/>
                  <a:pt x="60102" y="668173"/>
                  <a:pt x="51516" y="659587"/>
                </a:cubicBezTo>
                <a:cubicBezTo>
                  <a:pt x="49369" y="653148"/>
                  <a:pt x="47885" y="646448"/>
                  <a:pt x="45076" y="640269"/>
                </a:cubicBezTo>
                <a:cubicBezTo>
                  <a:pt x="37132" y="622791"/>
                  <a:pt x="25390" y="606966"/>
                  <a:pt x="19319" y="588753"/>
                </a:cubicBezTo>
                <a:cubicBezTo>
                  <a:pt x="3641" y="541721"/>
                  <a:pt x="9733" y="563287"/>
                  <a:pt x="0" y="524359"/>
                </a:cubicBezTo>
                <a:cubicBezTo>
                  <a:pt x="4293" y="462111"/>
                  <a:pt x="5794" y="399607"/>
                  <a:pt x="12879" y="337615"/>
                </a:cubicBezTo>
                <a:cubicBezTo>
                  <a:pt x="16370" y="307072"/>
                  <a:pt x="35009" y="279463"/>
                  <a:pt x="57955" y="260342"/>
                </a:cubicBezTo>
                <a:cubicBezTo>
                  <a:pt x="63901" y="255387"/>
                  <a:pt x="70352" y="250924"/>
                  <a:pt x="77274" y="247463"/>
                </a:cubicBezTo>
                <a:cubicBezTo>
                  <a:pt x="90472" y="240864"/>
                  <a:pt x="116547" y="237033"/>
                  <a:pt x="128789" y="234584"/>
                </a:cubicBezTo>
                <a:cubicBezTo>
                  <a:pt x="171719" y="236731"/>
                  <a:pt x="214956" y="235465"/>
                  <a:pt x="257578" y="241024"/>
                </a:cubicBezTo>
                <a:cubicBezTo>
                  <a:pt x="265252" y="242025"/>
                  <a:pt x="269824" y="250759"/>
                  <a:pt x="276896" y="253902"/>
                </a:cubicBezTo>
                <a:cubicBezTo>
                  <a:pt x="289302" y="259415"/>
                  <a:pt x="315533" y="266781"/>
                  <a:pt x="315533" y="266781"/>
                </a:cubicBezTo>
                <a:cubicBezTo>
                  <a:pt x="321972" y="271074"/>
                  <a:pt x="327779" y="276517"/>
                  <a:pt x="334851" y="279660"/>
                </a:cubicBezTo>
                <a:cubicBezTo>
                  <a:pt x="347257" y="285174"/>
                  <a:pt x="361346" y="286467"/>
                  <a:pt x="373488" y="292539"/>
                </a:cubicBezTo>
                <a:cubicBezTo>
                  <a:pt x="377781" y="294686"/>
                  <a:pt x="382073" y="296832"/>
                  <a:pt x="386366" y="298979"/>
                </a:cubicBezTo>
              </a:path>
            </a:pathLst>
          </a:custGeom>
          <a:solidFill>
            <a:srgbClr val="00FFFF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BE61778B-D261-2BF9-E687-C5155BAF6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679" y="5842311"/>
            <a:ext cx="7299361" cy="514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What is at the bottom of our garden?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C1DDDCCF-23DA-98F0-72D5-7522C3C9E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66" y="5797982"/>
            <a:ext cx="1941513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This term’s theme: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855E4F-575F-0F27-96F3-E96377023EC1}"/>
              </a:ext>
            </a:extLst>
          </p:cNvPr>
          <p:cNvSpPr txBox="1"/>
          <p:nvPr/>
        </p:nvSpPr>
        <p:spPr>
          <a:xfrm>
            <a:off x="1698278" y="207110"/>
            <a:ext cx="91743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4D6B78"/>
                </a:solidFill>
                <a:latin typeface="Century Gothic" panose="020B0502020202020204" pitchFamily="34" charset="0"/>
              </a:rPr>
              <a:t>Owls Parent Planner – </a:t>
            </a:r>
            <a:r>
              <a:rPr lang="en-GB" sz="3600" b="1" dirty="0">
                <a:solidFill>
                  <a:srgbClr val="4D6B78"/>
                </a:solidFill>
                <a:latin typeface="Century Gothic" panose="020B0502020202020204" pitchFamily="34" charset="0"/>
              </a:rPr>
              <a:t>Summer 2024</a:t>
            </a:r>
            <a:endParaRPr lang="en-US" sz="4400" b="1" dirty="0">
              <a:solidFill>
                <a:srgbClr val="4D6B78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3D6BD0F6-CA55-0774-24EA-CBDF49120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8" r="6818"/>
          <a:stretch>
            <a:fillRect/>
          </a:stretch>
        </p:blipFill>
        <p:spPr bwMode="auto">
          <a:xfrm rot="20511601">
            <a:off x="439979" y="209559"/>
            <a:ext cx="1325077" cy="1533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034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2DA98A6-A90A-7219-6AA9-6314C8A73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1537" y="134937"/>
            <a:ext cx="1037934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9AE6F91-6054-5BA8-BC69-93B2E796C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8" b="5383"/>
          <a:stretch/>
        </p:blipFill>
        <p:spPr bwMode="auto">
          <a:xfrm>
            <a:off x="1865515" y="491262"/>
            <a:ext cx="8460971" cy="127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4D20669D-CDBD-B5AB-6B72-1617241D7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420" y="2005342"/>
            <a:ext cx="7711440" cy="1450831"/>
          </a:xfrm>
          <a:prstGeom prst="rect">
            <a:avLst/>
          </a:prstGeom>
          <a:noFill/>
          <a:ln w="44450" algn="ctr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91C9E8B-0974-6F21-BFAA-D0BDF15D3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847" y="2010757"/>
            <a:ext cx="3898901" cy="1440000"/>
          </a:xfrm>
          <a:prstGeom prst="rect">
            <a:avLst/>
          </a:prstGeom>
          <a:noFill/>
          <a:ln w="44450" algn="ctr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E9DE5E-B106-CBA6-72F3-9114D0FA6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419" y="3585526"/>
            <a:ext cx="4320000" cy="1440000"/>
          </a:xfrm>
          <a:prstGeom prst="rect">
            <a:avLst/>
          </a:prstGeom>
          <a:noFill/>
          <a:ln w="44450" algn="ctr">
            <a:solidFill>
              <a:srgbClr val="FF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704941-A1EB-F3CB-EEC6-11031BCE0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419" y="5176338"/>
            <a:ext cx="4320000" cy="1440000"/>
          </a:xfrm>
          <a:prstGeom prst="rect">
            <a:avLst/>
          </a:prstGeom>
          <a:noFill/>
          <a:ln w="44450" algn="ctr">
            <a:solidFill>
              <a:srgbClr val="92D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58953CD-DFC4-BD71-7C29-928BB605F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5407" y="3576075"/>
            <a:ext cx="3234452" cy="3060000"/>
          </a:xfrm>
          <a:prstGeom prst="rect">
            <a:avLst/>
          </a:prstGeom>
          <a:noFill/>
          <a:ln w="44450" algn="ctr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4E06B9A-590C-0813-65E6-E12BEE2DF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848" y="5196075"/>
            <a:ext cx="3898900" cy="1440000"/>
          </a:xfrm>
          <a:prstGeom prst="rect">
            <a:avLst/>
          </a:prstGeom>
          <a:noFill/>
          <a:ln w="44450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9FDA2431-EE8F-DD06-6C78-4F2810FB9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848" y="3585526"/>
            <a:ext cx="3898900" cy="1440000"/>
          </a:xfrm>
          <a:prstGeom prst="rect">
            <a:avLst/>
          </a:prstGeom>
          <a:noFill/>
          <a:ln w="4445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98EC757C-35AA-C088-E901-96D541FAB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34" y="2007947"/>
            <a:ext cx="7711440" cy="1419921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As Readers and Writers:</a:t>
            </a:r>
          </a:p>
          <a:p>
            <a:pPr marR="0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GB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Learning to recognise and use sounds by developing phonics skills with ‘Read, Write Inc’ set 1 and 2 sounds.</a:t>
            </a:r>
          </a:p>
          <a:p>
            <a:pPr marL="171450" marR="0" indent="-171450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To read and write Common Exception/ Red </a:t>
            </a:r>
            <a:r>
              <a:rPr lang="en-GB" sz="10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words-your said you my he are  </a:t>
            </a:r>
          </a:p>
          <a:p>
            <a:pPr marR="0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GB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Learning letter formation rhymes</a:t>
            </a:r>
            <a:endParaRPr lang="en-GB" sz="10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GB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Continue to read and write </a:t>
            </a:r>
            <a:r>
              <a:rPr lang="en-GB" sz="1000" kern="1400" dirty="0" err="1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cvc</a:t>
            </a:r>
            <a:r>
              <a:rPr lang="en-GB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words and captions and sentences </a:t>
            </a:r>
            <a:endParaRPr lang="en-GB" sz="10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GB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Beginning to plan, hold and write simple captions with the use of finger spaces, which we can read back to ourselves </a:t>
            </a:r>
            <a:endParaRPr lang="en-GB" sz="10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entury Gothic"/>
            </a:endParaRPr>
          </a:p>
          <a:p>
            <a:pPr algn="ctr">
              <a:spcBef>
                <a:spcPct val="0"/>
              </a:spcBef>
              <a:spcAft>
                <a:spcPts val="800"/>
              </a:spcAft>
            </a:pPr>
            <a:endParaRPr lang="en-US" altLang="en-US" sz="1100" dirty="0">
              <a:latin typeface="Century Gothic"/>
            </a:endParaRPr>
          </a:p>
          <a:p>
            <a:pPr algn="ctr">
              <a:spcBef>
                <a:spcPct val="0"/>
              </a:spcBef>
              <a:spcAft>
                <a:spcPts val="800"/>
              </a:spcAft>
            </a:pPr>
            <a:endParaRPr lang="en-US" altLang="en-US" sz="1100" dirty="0">
              <a:latin typeface="Century Gothic"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F9A5629B-8F66-502F-0B63-26D435146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22" y="3612783"/>
            <a:ext cx="4297596" cy="141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To develop our physical skills:</a:t>
            </a:r>
            <a:endParaRPr lang="en-US" altLang="en-US" sz="110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We will...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Continue to develop pencil/pincer grip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Develop our spatial awareness through moving in a variety of ways avoiding objects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Continue to use a range of small one-handed tools e.g. scissors, paintbrushes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Practice changing for PE and Forest School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4F4B41E6-735E-4118-CB9F-49F084AEF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33" y="5229473"/>
            <a:ext cx="4232011" cy="141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US" altLang="en-US" sz="1100">
                <a:solidFill>
                  <a:srgbClr val="000000"/>
                </a:solidFill>
                <a:latin typeface="Century Gothic"/>
              </a:rPr>
              <a:t>To develop our social and emotional skills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We will...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Identify our own emotions, including surprised, worried and angry and develop strategies to manage our feelings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Understand the feelings of others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Begin to resolve conflict independently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entury Gothic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entury Gothic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entury Gothic"/>
            </a:endParaRPr>
          </a:p>
          <a:p>
            <a:pPr algn="ctr">
              <a:spcBef>
                <a:spcPct val="0"/>
              </a:spcBef>
              <a:spcAft>
                <a:spcPts val="800"/>
              </a:spcAft>
            </a:pPr>
            <a:endParaRPr lang="en-US" altLang="en-US" sz="1100">
              <a:latin typeface="Century Gothic"/>
            </a:endParaRPr>
          </a:p>
          <a:p>
            <a:pPr algn="ctr">
              <a:spcBef>
                <a:spcPct val="0"/>
              </a:spcBef>
              <a:spcAft>
                <a:spcPts val="800"/>
              </a:spcAft>
            </a:pPr>
            <a:endParaRPr lang="en-US" altLang="en-US" sz="1100">
              <a:latin typeface="Century Gothic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C163C9AB-47FD-8410-147B-04728DBD3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1418" y="3605605"/>
            <a:ext cx="3864330" cy="141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000" kern="140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To help us understand the world around us we will...</a:t>
            </a:r>
            <a:endParaRPr lang="en-GB" sz="1800" kern="140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800" kern="140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Investigate minibeasts and identify where they live, what they eat and how they move </a:t>
            </a:r>
          </a:p>
          <a:p>
            <a:pPr marL="171450" marR="0" indent="-17145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800" kern="140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Explore habitats </a:t>
            </a:r>
          </a:p>
          <a:p>
            <a:pPr marL="171450" marR="0" indent="-17145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800" kern="140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Grow plants for food and investigate what they need for food </a:t>
            </a:r>
            <a:endParaRPr lang="en-GB" sz="1800" kern="140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3F422E8C-0E7B-4D3A-0058-BB94D3E86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6848" y="5183437"/>
            <a:ext cx="3864330" cy="141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As Artists this term: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We will...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Make sculptures from clay (3D object) 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Work with clay, squeezing, pinching and moulding to change the shape 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Use tools to make marks and decorate </a:t>
            </a: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6160D7C7-74EB-8CEF-21CC-84C41C817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406" y="3601948"/>
            <a:ext cx="3234452" cy="2499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As communicators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We will be developing our vocabulary through learning to talk about: 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Our local  outdoor environment.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How to protect and care for our world around us, including insects and minibeasts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tabLst/>
            </a:pPr>
            <a:r>
              <a:rPr kumimoji="0" lang="en-GB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And by…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Sharing and  communicating our ideas in full sentences 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Sharing our creations and explaining the process we used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Retelling familiar stories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entury Gothic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entury Gothic"/>
            </a:endParaRPr>
          </a:p>
        </p:txBody>
      </p:sp>
      <p:sp>
        <p:nvSpPr>
          <p:cNvPr id="34" name="Text Box 15">
            <a:extLst>
              <a:ext uri="{FF2B5EF4-FFF2-40B4-BE49-F238E27FC236}">
                <a16:creationId xmlns:a16="http://schemas.microsoft.com/office/drawing/2014/main" id="{0E96E131-F1F4-EABA-2E68-CEA7A1A09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5871" y="2012817"/>
            <a:ext cx="3864330" cy="141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 Gothic"/>
              </a:rPr>
              <a:t>As Mathematicians this term:</a:t>
            </a:r>
          </a:p>
          <a:p>
            <a:pPr marL="90170" marR="0" indent="-90170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kern="140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We will be exploring:</a:t>
            </a:r>
            <a:endParaRPr lang="en-GB" sz="900" kern="140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59994" marR="0" indent="-359994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kern="140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GB" sz="900" kern="14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sz="900" kern="140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Number bonds to and within 10 </a:t>
            </a:r>
            <a:endParaRPr lang="en-GB" sz="900" kern="140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59994" marR="0" indent="-359994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kern="140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GB" sz="900" kern="14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sz="900" kern="140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Building teen numbers </a:t>
            </a:r>
            <a:endParaRPr lang="en-GB" sz="900" kern="140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59994" marR="0" indent="-359994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kern="140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GB" sz="900" kern="14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sz="900" kern="140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Shape </a:t>
            </a:r>
            <a:endParaRPr lang="en-GB" sz="900" kern="140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59994" marR="0" indent="-359994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kern="140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GB" sz="900" kern="14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sz="900" kern="140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Sequencing </a:t>
            </a:r>
            <a:endParaRPr lang="en-GB" sz="900" kern="140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59994" marR="0" indent="-359994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kern="140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GB" sz="900" kern="14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sz="900" kern="140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Positional language </a:t>
            </a:r>
            <a:endParaRPr kumimoji="0" lang="en-US" altLang="en-US" sz="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entury Gothic"/>
            </a:endParaRPr>
          </a:p>
          <a:p>
            <a:pPr algn="ctr">
              <a:spcBef>
                <a:spcPct val="0"/>
              </a:spcBef>
              <a:spcAft>
                <a:spcPts val="800"/>
              </a:spcAft>
            </a:pPr>
            <a:endParaRPr lang="en-US" altLang="en-US" sz="1100">
              <a:latin typeface="Century Gothic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7B1463-59F9-7E5E-6B66-0316ABBCF63B}"/>
              </a:ext>
            </a:extLst>
          </p:cNvPr>
          <p:cNvSpPr txBox="1"/>
          <p:nvPr/>
        </p:nvSpPr>
        <p:spPr>
          <a:xfrm>
            <a:off x="1867960" y="285177"/>
            <a:ext cx="91743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rgbClr val="4D6B78"/>
                </a:solidFill>
                <a:latin typeface="Century Gothic" panose="020B0502020202020204" pitchFamily="34" charset="0"/>
              </a:rPr>
              <a:t>Owls Parent Planner – </a:t>
            </a:r>
            <a:r>
              <a:rPr lang="en-GB" sz="3600" b="1" dirty="0">
                <a:solidFill>
                  <a:srgbClr val="4D6B78"/>
                </a:solidFill>
                <a:latin typeface="Century Gothic" panose="020B0502020202020204" pitchFamily="34" charset="0"/>
              </a:rPr>
              <a:t>Summer 2024</a:t>
            </a:r>
            <a:endParaRPr lang="en-US" sz="4400" b="1" dirty="0">
              <a:solidFill>
                <a:srgbClr val="4D6B78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B1CDF07-F73A-FCD2-4512-B085E6BC2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1863">
            <a:off x="7213937" y="1991655"/>
            <a:ext cx="631825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5" name="Picture 4">
            <a:extLst>
              <a:ext uri="{FF2B5EF4-FFF2-40B4-BE49-F238E27FC236}">
                <a16:creationId xmlns:a16="http://schemas.microsoft.com/office/drawing/2014/main" id="{1B626BA0-15FB-AAE7-01E5-34A0E641E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553" y="2216367"/>
            <a:ext cx="732414" cy="102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EDE681A8-EA1D-AA4A-B47F-57BD3D2BE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8" r="6818"/>
          <a:stretch>
            <a:fillRect/>
          </a:stretch>
        </p:blipFill>
        <p:spPr bwMode="auto">
          <a:xfrm rot="20511601">
            <a:off x="439979" y="209559"/>
            <a:ext cx="1325077" cy="1533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6803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C41021062A484B82517197141F195F" ma:contentTypeVersion="18" ma:contentTypeDescription="Create a new document." ma:contentTypeScope="" ma:versionID="52a7d5b19fba8991a5ad2fadeb1cf00f">
  <xsd:schema xmlns:xsd="http://www.w3.org/2001/XMLSchema" xmlns:xs="http://www.w3.org/2001/XMLSchema" xmlns:p="http://schemas.microsoft.com/office/2006/metadata/properties" xmlns:ns2="8e6bf202-da0f-4a74-8794-b4f2ee838a2b" xmlns:ns3="38933fc0-240f-4f77-9c87-7cceff8f1e60" targetNamespace="http://schemas.microsoft.com/office/2006/metadata/properties" ma:root="true" ma:fieldsID="9e3c0c6d575495d6e4be026c7b67d0cc" ns2:_="" ns3:_="">
    <xsd:import namespace="8e6bf202-da0f-4a74-8794-b4f2ee838a2b"/>
    <xsd:import namespace="38933fc0-240f-4f77-9c87-7cceff8f1e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6bf202-da0f-4a74-8794-b4f2ee838a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01b41c7-8b51-4c39-ac59-dd21da9e67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33fc0-240f-4f77-9c87-7cceff8f1e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0e9ac71-3491-4bf8-ae5d-012de6cd71ae}" ma:internalName="TaxCatchAll" ma:showField="CatchAllData" ma:web="38933fc0-240f-4f77-9c87-7cceff8f1e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8933fc0-240f-4f77-9c87-7cceff8f1e60" xsi:nil="true"/>
    <lcf76f155ced4ddcb4097134ff3c332f xmlns="8e6bf202-da0f-4a74-8794-b4f2ee838a2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EC3D5C4-05BA-44AB-8274-A9A0B22FBC7A}"/>
</file>

<file path=customXml/itemProps2.xml><?xml version="1.0" encoding="utf-8"?>
<ds:datastoreItem xmlns:ds="http://schemas.openxmlformats.org/officeDocument/2006/customXml" ds:itemID="{CF9D4EFA-1A05-4FA6-8771-102B9D55A254}"/>
</file>

<file path=customXml/itemProps3.xml><?xml version="1.0" encoding="utf-8"?>
<ds:datastoreItem xmlns:ds="http://schemas.openxmlformats.org/officeDocument/2006/customXml" ds:itemID="{520B3441-D0F1-4EB4-9772-654A6DE83021}"/>
</file>

<file path=docMetadata/LabelInfo.xml><?xml version="1.0" encoding="utf-8"?>
<clbl:labelList xmlns:clbl="http://schemas.microsoft.com/office/2020/mipLabelMetadata">
  <clbl:label id="{7bdb78fb-6e91-4fc7-92e4-eb7879d9f1a9}" enabled="0" method="" siteId="{7bdb78fb-6e91-4fc7-92e4-eb7879d9f1a9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537</Words>
  <Application>Microsoft Office PowerPoint</Application>
  <PresentationFormat>Widescreen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Avenir Next LT Pro</vt:lpstr>
      <vt:lpstr>Calibri</vt:lpstr>
      <vt:lpstr>Century Gothic</vt:lpstr>
      <vt:lpstr>Symbol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Samina Ahmed-Khan</dc:creator>
  <cp:lastModifiedBy>Samina Ahmed-Khan</cp:lastModifiedBy>
  <cp:revision>1</cp:revision>
  <dcterms:created xsi:type="dcterms:W3CDTF">2024-04-03T16:46:55Z</dcterms:created>
  <dcterms:modified xsi:type="dcterms:W3CDTF">2024-04-03T16:59:00Z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0x010100CDC41021062A484B82517197141F195F</vt:lpwstr>
  </property>
</Properties>
</file>