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66" r:id="rId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6B78"/>
    <a:srgbClr val="375E68"/>
    <a:srgbClr val="325C66"/>
    <a:srgbClr val="2C5A64"/>
    <a:srgbClr val="A365D1"/>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E01812-2618-2286-7452-E1F92363B997}" v="18" dt="2024-04-12T16:39:43.652"/>
    <p1510:client id="{9161FA98-459F-4B5F-BF86-51F559A05714}" v="6" dt="2024-04-12T07:34:10.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ina Ahmed-Khan" userId="S::sahmedkhan@upperarleycofeschool.org::c324eb78-dd8a-462d-a39a-bd1ee99fbb75" providerId="AD" clId="Web-{82E01812-2618-2286-7452-E1F92363B997}"/>
    <pc:docChg chg="modSld">
      <pc:chgData name="Samina Ahmed-Khan" userId="S::sahmedkhan@upperarleycofeschool.org::c324eb78-dd8a-462d-a39a-bd1ee99fbb75" providerId="AD" clId="Web-{82E01812-2618-2286-7452-E1F92363B997}" dt="2024-04-12T16:39:40.433" v="16" actId="20577"/>
      <pc:docMkLst>
        <pc:docMk/>
      </pc:docMkLst>
      <pc:sldChg chg="modSp">
        <pc:chgData name="Samina Ahmed-Khan" userId="S::sahmedkhan@upperarleycofeschool.org::c324eb78-dd8a-462d-a39a-bd1ee99fbb75" providerId="AD" clId="Web-{82E01812-2618-2286-7452-E1F92363B997}" dt="2024-04-12T16:38:41.304" v="8" actId="20577"/>
        <pc:sldMkLst>
          <pc:docMk/>
          <pc:sldMk cId="2123789972" sldId="265"/>
        </pc:sldMkLst>
        <pc:spChg chg="mod">
          <ac:chgData name="Samina Ahmed-Khan" userId="S::sahmedkhan@upperarleycofeschool.org::c324eb78-dd8a-462d-a39a-bd1ee99fbb75" providerId="AD" clId="Web-{82E01812-2618-2286-7452-E1F92363B997}" dt="2024-04-12T16:38:41.304" v="8" actId="20577"/>
          <ac:spMkLst>
            <pc:docMk/>
            <pc:sldMk cId="2123789972" sldId="265"/>
            <ac:spMk id="25" creationId="{842BFFEC-2C32-4034-F675-572E3BAA68AE}"/>
          </ac:spMkLst>
        </pc:spChg>
      </pc:sldChg>
      <pc:sldChg chg="modSp">
        <pc:chgData name="Samina Ahmed-Khan" userId="S::sahmedkhan@upperarleycofeschool.org::c324eb78-dd8a-462d-a39a-bd1ee99fbb75" providerId="AD" clId="Web-{82E01812-2618-2286-7452-E1F92363B997}" dt="2024-04-12T16:39:40.433" v="16" actId="20577"/>
        <pc:sldMkLst>
          <pc:docMk/>
          <pc:sldMk cId="43311570" sldId="266"/>
        </pc:sldMkLst>
        <pc:spChg chg="mod">
          <ac:chgData name="Samina Ahmed-Khan" userId="S::sahmedkhan@upperarleycofeschool.org::c324eb78-dd8a-462d-a39a-bd1ee99fbb75" providerId="AD" clId="Web-{82E01812-2618-2286-7452-E1F92363B997}" dt="2024-04-12T16:39:40.433" v="16" actId="20577"/>
          <ac:spMkLst>
            <pc:docMk/>
            <pc:sldMk cId="43311570" sldId="266"/>
            <ac:spMk id="10" creationId="{98EC757C-35AA-C088-E901-96D541FABB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3A3C-C711-6F3E-E2BB-F6ED671681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72D0AA-0E74-09D2-2B8A-50DEC6C099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B59B76-B88F-B535-F850-6497BA268822}"/>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5" name="Footer Placeholder 4">
            <a:extLst>
              <a:ext uri="{FF2B5EF4-FFF2-40B4-BE49-F238E27FC236}">
                <a16:creationId xmlns:a16="http://schemas.microsoft.com/office/drawing/2014/main" id="{FD39775A-54C1-9083-A76E-4962227E2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643BA-D217-7837-0AA1-174887EA682A}"/>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986879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1E98-0887-A289-60C7-E8980059CA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55AE88-C164-5A68-3BC1-C5434EB1A5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653EFB-75C4-A86B-0140-0D4295D51F09}"/>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5" name="Footer Placeholder 4">
            <a:extLst>
              <a:ext uri="{FF2B5EF4-FFF2-40B4-BE49-F238E27FC236}">
                <a16:creationId xmlns:a16="http://schemas.microsoft.com/office/drawing/2014/main" id="{40E7FE5B-B26A-BF57-6EAF-A8547DE902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7D436-008D-0924-5AB3-A3BE965154A5}"/>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1503170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C6C12E-22C7-8844-5680-428BBF8A21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18090-D405-7A16-F1B0-D77BC769E8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E2C268-15BA-C103-1BC6-E46DDD84F8D4}"/>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5" name="Footer Placeholder 4">
            <a:extLst>
              <a:ext uri="{FF2B5EF4-FFF2-40B4-BE49-F238E27FC236}">
                <a16:creationId xmlns:a16="http://schemas.microsoft.com/office/drawing/2014/main" id="{E7C6284B-F02F-08D1-1239-EDA50C9B9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B58760-4F19-D767-B218-58480DD909C2}"/>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314292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A0F72-1DF2-C9E3-0C58-236DF31D67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7F4078-532F-1AF0-D8C9-609A2E7AB7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57144-743F-33C0-7FCC-F29715E0CF86}"/>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5" name="Footer Placeholder 4">
            <a:extLst>
              <a:ext uri="{FF2B5EF4-FFF2-40B4-BE49-F238E27FC236}">
                <a16:creationId xmlns:a16="http://schemas.microsoft.com/office/drawing/2014/main" id="{C6804A09-BC67-EA86-E0E9-AE52303971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A0DB37-81A0-2C1F-CE20-E18A12C0CAD8}"/>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109748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A73CF-DE9C-F91F-DCDF-8C5C5E7397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ECE84A-D7F6-C27C-09AE-1D268915097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FBD809-8450-5347-93F0-EB09BE0F1AE9}"/>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5" name="Footer Placeholder 4">
            <a:extLst>
              <a:ext uri="{FF2B5EF4-FFF2-40B4-BE49-F238E27FC236}">
                <a16:creationId xmlns:a16="http://schemas.microsoft.com/office/drawing/2014/main" id="{4892D7FC-6E6F-682B-2EE0-422A542264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4303C-4DAF-4E72-87E0-0905581D4840}"/>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122626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8E310-0B7B-CEC2-117B-DE95DD340C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D90321-35E0-A00D-BA5F-6F2FE86405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B2DAF1-D200-7926-9F39-9662E683CB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A2E728-0FA0-7F30-1D8D-A6024FFFBECD}"/>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6" name="Footer Placeholder 5">
            <a:extLst>
              <a:ext uri="{FF2B5EF4-FFF2-40B4-BE49-F238E27FC236}">
                <a16:creationId xmlns:a16="http://schemas.microsoft.com/office/drawing/2014/main" id="{0751BD25-5621-F097-B43A-B125B4CF41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F01FCD-6718-800E-66EC-110F6B3E4C62}"/>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310787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528F3-FC6A-3129-8882-560AA59316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03E2F4-8437-9447-7C9D-2F3BB29510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F227D1-AE93-A864-489C-1BABEA5F2C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7593B0-1753-289A-A5BA-8291FBB587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1CCF6F-71AF-635F-4801-3365E0CEDB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5CEA92-C6C0-9BAC-20A4-F5D6F8F8B353}"/>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8" name="Footer Placeholder 7">
            <a:extLst>
              <a:ext uri="{FF2B5EF4-FFF2-40B4-BE49-F238E27FC236}">
                <a16:creationId xmlns:a16="http://schemas.microsoft.com/office/drawing/2014/main" id="{30222D1D-C469-4C37-3776-F8CAA593DA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5F81C5-24AE-770D-9076-9CD534557F50}"/>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2014124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25E58-9889-AD37-2034-8848108833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89E1B0-4F6F-4B72-AE38-831C46B2556C}"/>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4" name="Footer Placeholder 3">
            <a:extLst>
              <a:ext uri="{FF2B5EF4-FFF2-40B4-BE49-F238E27FC236}">
                <a16:creationId xmlns:a16="http://schemas.microsoft.com/office/drawing/2014/main" id="{A1A127CA-1E59-6505-CF89-9B031F37C8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9C8B23-2734-9E53-AA7D-040417EF2BDB}"/>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309341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A54A7F-F9AC-AF51-B075-799DC6B916B4}"/>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3" name="Footer Placeholder 2">
            <a:extLst>
              <a:ext uri="{FF2B5EF4-FFF2-40B4-BE49-F238E27FC236}">
                <a16:creationId xmlns:a16="http://schemas.microsoft.com/office/drawing/2014/main" id="{722B0858-F0BE-990A-59D3-18C9E47B6D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52C7F0-7511-26DD-E56C-7568B9363200}"/>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887000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01561-DD67-EEDA-AC39-C5163267E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DC0FA3-F6DE-DF96-7C14-63E552452E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1336B8-0DED-4C36-4F57-8353826D43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BC2823-0C9E-59AF-163C-707DFA57BB97}"/>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6" name="Footer Placeholder 5">
            <a:extLst>
              <a:ext uri="{FF2B5EF4-FFF2-40B4-BE49-F238E27FC236}">
                <a16:creationId xmlns:a16="http://schemas.microsoft.com/office/drawing/2014/main" id="{A238EDFD-156C-DD82-5893-20C7D4643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87C5CA-D804-8CF9-4CA5-2BEFFF071568}"/>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2572088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6F747-7E42-5E9C-3C26-39E8D4089E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B86E6B-15ED-25BC-0710-7CCBDC271F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21C9FB-355A-3EA3-C108-3578C8E57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FB2E0-26BF-0103-2E02-234357F94840}"/>
              </a:ext>
            </a:extLst>
          </p:cNvPr>
          <p:cNvSpPr>
            <a:spLocks noGrp="1"/>
          </p:cNvSpPr>
          <p:nvPr>
            <p:ph type="dt" sz="half" idx="10"/>
          </p:nvPr>
        </p:nvSpPr>
        <p:spPr/>
        <p:txBody>
          <a:bodyPr/>
          <a:lstStyle/>
          <a:p>
            <a:fld id="{D71F7469-D331-4BB6-B99C-B9E7CCC488A5}" type="datetimeFigureOut">
              <a:rPr lang="en-US" smtClean="0"/>
              <a:t>4/12/2024</a:t>
            </a:fld>
            <a:endParaRPr lang="en-US"/>
          </a:p>
        </p:txBody>
      </p:sp>
      <p:sp>
        <p:nvSpPr>
          <p:cNvPr id="6" name="Footer Placeholder 5">
            <a:extLst>
              <a:ext uri="{FF2B5EF4-FFF2-40B4-BE49-F238E27FC236}">
                <a16:creationId xmlns:a16="http://schemas.microsoft.com/office/drawing/2014/main" id="{C8BE2087-AFD4-A1D9-AB1C-13E6AE95CB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6C3D4A-DE48-0024-9E18-E2AE9FA646CF}"/>
              </a:ext>
            </a:extLst>
          </p:cNvPr>
          <p:cNvSpPr>
            <a:spLocks noGrp="1"/>
          </p:cNvSpPr>
          <p:nvPr>
            <p:ph type="sldNum" sz="quarter" idx="12"/>
          </p:nvPr>
        </p:nvSpPr>
        <p:spPr/>
        <p:txBody>
          <a:bodyPr/>
          <a:lstStyle/>
          <a:p>
            <a:fld id="{75F2BA94-6E95-44E3-AA51-851260A0D9E3}" type="slidenum">
              <a:rPr lang="en-US" smtClean="0"/>
              <a:t>‹#›</a:t>
            </a:fld>
            <a:endParaRPr lang="en-US"/>
          </a:p>
        </p:txBody>
      </p:sp>
    </p:spTree>
    <p:extLst>
      <p:ext uri="{BB962C8B-B14F-4D97-AF65-F5344CB8AC3E}">
        <p14:creationId xmlns:p14="http://schemas.microsoft.com/office/powerpoint/2010/main" val="348098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E41448-0D35-63F3-75E3-141514C6BD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C285C4-FFF7-98D6-7E5F-48677DA52D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903F5-916F-8B34-B7F3-A5A05C1D3D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1F7469-D331-4BB6-B99C-B9E7CCC488A5}" type="datetimeFigureOut">
              <a:rPr lang="en-US" smtClean="0"/>
              <a:t>4/12/2024</a:t>
            </a:fld>
            <a:endParaRPr lang="en-US"/>
          </a:p>
        </p:txBody>
      </p:sp>
      <p:sp>
        <p:nvSpPr>
          <p:cNvPr id="5" name="Footer Placeholder 4">
            <a:extLst>
              <a:ext uri="{FF2B5EF4-FFF2-40B4-BE49-F238E27FC236}">
                <a16:creationId xmlns:a16="http://schemas.microsoft.com/office/drawing/2014/main" id="{ABEDA2A2-E0C4-C5F2-1694-AD6A272678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197CB72-585D-DAA0-322A-CCE1E64DAD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5F2BA94-6E95-44E3-AA51-851260A0D9E3}" type="slidenum">
              <a:rPr lang="en-US" smtClean="0"/>
              <a:t>‹#›</a:t>
            </a:fld>
            <a:endParaRPr lang="en-US"/>
          </a:p>
        </p:txBody>
      </p:sp>
    </p:spTree>
    <p:extLst>
      <p:ext uri="{BB962C8B-B14F-4D97-AF65-F5344CB8AC3E}">
        <p14:creationId xmlns:p14="http://schemas.microsoft.com/office/powerpoint/2010/main" val="2468330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kids.nationalgeographic.com/animals" TargetMode="External"/><Relationship Id="rId3" Type="http://schemas.openxmlformats.org/officeDocument/2006/relationships/image" Target="../media/image2.png"/><Relationship Id="rId7" Type="http://schemas.openxmlformats.org/officeDocument/2006/relationships/hyperlink" Target="https://www.bbc.co.uk/programmes/b007qgm3"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youtube.com/watch?v=3kZD6rlSLUw" TargetMode="External"/><Relationship Id="rId5" Type="http://schemas.openxmlformats.org/officeDocument/2006/relationships/hyperlink" Target="https://www.youtube.com/watch?v=qNS1_accLgQ" TargetMode="External"/><Relationship Id="rId10"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hyperlink" Target="https://kids.kiddle.co/Kalahari_Deser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2DA98A6-A90A-7219-6AA9-6314C8A734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1537" y="134937"/>
            <a:ext cx="1037934" cy="1440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a:extLst>
              <a:ext uri="{FF2B5EF4-FFF2-40B4-BE49-F238E27FC236}">
                <a16:creationId xmlns:a16="http://schemas.microsoft.com/office/drawing/2014/main" id="{E9AE6F91-6054-5BA8-BC69-93B2E796C7C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158" b="1281"/>
          <a:stretch/>
        </p:blipFill>
        <p:spPr bwMode="auto">
          <a:xfrm>
            <a:off x="1865515" y="491262"/>
            <a:ext cx="8460971" cy="13340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6BAFA221-713D-BB83-1FAB-04312EDC6877}"/>
              </a:ext>
            </a:extLst>
          </p:cNvPr>
          <p:cNvSpPr txBox="1"/>
          <p:nvPr/>
        </p:nvSpPr>
        <p:spPr>
          <a:xfrm>
            <a:off x="1876736" y="208606"/>
            <a:ext cx="8475397" cy="646331"/>
          </a:xfrm>
          <a:prstGeom prst="rect">
            <a:avLst/>
          </a:prstGeom>
          <a:noFill/>
        </p:spPr>
        <p:txBody>
          <a:bodyPr wrap="none" rtlCol="0">
            <a:spAutoFit/>
          </a:bodyPr>
          <a:lstStyle/>
          <a:p>
            <a:r>
              <a:rPr lang="en-GB" sz="3600" b="1" dirty="0">
                <a:solidFill>
                  <a:schemeClr val="accent3"/>
                </a:solidFill>
                <a:latin typeface="Century Gothic" panose="020B0502020202020204" pitchFamily="34" charset="0"/>
              </a:rPr>
              <a:t>Robins Parent Planner – Summer 2024</a:t>
            </a:r>
            <a:endParaRPr lang="en-US" sz="3600" b="1" dirty="0">
              <a:solidFill>
                <a:schemeClr val="accent3"/>
              </a:solidFill>
              <a:latin typeface="Century Gothic" panose="020B0502020202020204" pitchFamily="34" charset="0"/>
            </a:endParaRPr>
          </a:p>
        </p:txBody>
      </p:sp>
      <p:sp>
        <p:nvSpPr>
          <p:cNvPr id="16" name="Freeform: Shape 15">
            <a:extLst>
              <a:ext uri="{FF2B5EF4-FFF2-40B4-BE49-F238E27FC236}">
                <a16:creationId xmlns:a16="http://schemas.microsoft.com/office/drawing/2014/main" id="{30885BF8-DC08-F745-9624-A6D16E1895A2}"/>
              </a:ext>
            </a:extLst>
          </p:cNvPr>
          <p:cNvSpPr>
            <a:spLocks/>
          </p:cNvSpPr>
          <p:nvPr/>
        </p:nvSpPr>
        <p:spPr bwMode="auto">
          <a:xfrm>
            <a:off x="417219" y="5580904"/>
            <a:ext cx="11357560" cy="1068489"/>
          </a:xfrm>
          <a:custGeom>
            <a:avLst/>
            <a:gdLst>
              <a:gd name="connsiteX0" fmla="*/ 14859 w 8455893"/>
              <a:gd name="connsiteY0" fmla="*/ 493781 h 1130068"/>
              <a:gd name="connsiteX1" fmla="*/ 14373 w 8455893"/>
              <a:gd name="connsiteY1" fmla="*/ 495686 h 1130068"/>
              <a:gd name="connsiteX2" fmla="*/ 14284 w 8455893"/>
              <a:gd name="connsiteY2" fmla="*/ 495443 h 1130068"/>
              <a:gd name="connsiteX3" fmla="*/ 14859 w 8455893"/>
              <a:gd name="connsiteY3" fmla="*/ 493781 h 1130068"/>
              <a:gd name="connsiteX4" fmla="*/ 6847548 w 8455893"/>
              <a:gd name="connsiteY4" fmla="*/ 0 h 1130068"/>
              <a:gd name="connsiteX5" fmla="*/ 7039694 w 8455893"/>
              <a:gd name="connsiteY5" fmla="*/ 5683 h 1130068"/>
              <a:gd name="connsiteX6" fmla="*/ 7068161 w 8455893"/>
              <a:gd name="connsiteY6" fmla="*/ 22729 h 1130068"/>
              <a:gd name="connsiteX7" fmla="*/ 7110860 w 8455893"/>
              <a:gd name="connsiteY7" fmla="*/ 51142 h 1130068"/>
              <a:gd name="connsiteX8" fmla="*/ 7139326 w 8455893"/>
              <a:gd name="connsiteY8" fmla="*/ 102282 h 1130068"/>
              <a:gd name="connsiteX9" fmla="*/ 7167793 w 8455893"/>
              <a:gd name="connsiteY9" fmla="*/ 125012 h 1130068"/>
              <a:gd name="connsiteX10" fmla="*/ 7189143 w 8455893"/>
              <a:gd name="connsiteY10" fmla="*/ 136376 h 1130068"/>
              <a:gd name="connsiteX11" fmla="*/ 7203376 w 8455893"/>
              <a:gd name="connsiteY11" fmla="*/ 153424 h 1130068"/>
              <a:gd name="connsiteX12" fmla="*/ 7217610 w 8455893"/>
              <a:gd name="connsiteY12" fmla="*/ 176153 h 1130068"/>
              <a:gd name="connsiteX13" fmla="*/ 7238958 w 8455893"/>
              <a:gd name="connsiteY13" fmla="*/ 193200 h 1130068"/>
              <a:gd name="connsiteX14" fmla="*/ 7260309 w 8455893"/>
              <a:gd name="connsiteY14" fmla="*/ 250023 h 1130068"/>
              <a:gd name="connsiteX15" fmla="*/ 7274542 w 8455893"/>
              <a:gd name="connsiteY15" fmla="*/ 267070 h 1130068"/>
              <a:gd name="connsiteX16" fmla="*/ 7295891 w 8455893"/>
              <a:gd name="connsiteY16" fmla="*/ 284117 h 1130068"/>
              <a:gd name="connsiteX17" fmla="*/ 7303008 w 8455893"/>
              <a:gd name="connsiteY17" fmla="*/ 244341 h 1130068"/>
              <a:gd name="connsiteX18" fmla="*/ 7310124 w 8455893"/>
              <a:gd name="connsiteY18" fmla="*/ 221612 h 1130068"/>
              <a:gd name="connsiteX19" fmla="*/ 7317242 w 8455893"/>
              <a:gd name="connsiteY19" fmla="*/ 170470 h 1130068"/>
              <a:gd name="connsiteX20" fmla="*/ 7352824 w 8455893"/>
              <a:gd name="connsiteY20" fmla="*/ 136376 h 1130068"/>
              <a:gd name="connsiteX21" fmla="*/ 7367057 w 8455893"/>
              <a:gd name="connsiteY21" fmla="*/ 119330 h 1130068"/>
              <a:gd name="connsiteX22" fmla="*/ 7395523 w 8455893"/>
              <a:gd name="connsiteY22" fmla="*/ 113647 h 1130068"/>
              <a:gd name="connsiteX23" fmla="*/ 7438222 w 8455893"/>
              <a:gd name="connsiteY23" fmla="*/ 102282 h 1130068"/>
              <a:gd name="connsiteX24" fmla="*/ 7523622 w 8455893"/>
              <a:gd name="connsiteY24" fmla="*/ 85236 h 1130068"/>
              <a:gd name="connsiteX25" fmla="*/ 7552088 w 8455893"/>
              <a:gd name="connsiteY25" fmla="*/ 79553 h 1130068"/>
              <a:gd name="connsiteX26" fmla="*/ 7630371 w 8455893"/>
              <a:gd name="connsiteY26" fmla="*/ 68188 h 1130068"/>
              <a:gd name="connsiteX27" fmla="*/ 7665953 w 8455893"/>
              <a:gd name="connsiteY27" fmla="*/ 62506 h 1130068"/>
              <a:gd name="connsiteX28" fmla="*/ 7858101 w 8455893"/>
              <a:gd name="connsiteY28" fmla="*/ 51142 h 1130068"/>
              <a:gd name="connsiteX29" fmla="*/ 7900800 w 8455893"/>
              <a:gd name="connsiteY29" fmla="*/ 68188 h 1130068"/>
              <a:gd name="connsiteX30" fmla="*/ 7929267 w 8455893"/>
              <a:gd name="connsiteY30" fmla="*/ 79553 h 1130068"/>
              <a:gd name="connsiteX31" fmla="*/ 7964850 w 8455893"/>
              <a:gd name="connsiteY31" fmla="*/ 102282 h 1130068"/>
              <a:gd name="connsiteX32" fmla="*/ 7986199 w 8455893"/>
              <a:gd name="connsiteY32" fmla="*/ 113647 h 1130068"/>
              <a:gd name="connsiteX33" fmla="*/ 8028899 w 8455893"/>
              <a:gd name="connsiteY33" fmla="*/ 136376 h 1130068"/>
              <a:gd name="connsiteX34" fmla="*/ 8085831 w 8455893"/>
              <a:gd name="connsiteY34" fmla="*/ 187518 h 1130068"/>
              <a:gd name="connsiteX35" fmla="*/ 8107182 w 8455893"/>
              <a:gd name="connsiteY35" fmla="*/ 198882 h 1130068"/>
              <a:gd name="connsiteX36" fmla="*/ 8128531 w 8455893"/>
              <a:gd name="connsiteY36" fmla="*/ 215929 h 1130068"/>
              <a:gd name="connsiteX37" fmla="*/ 8156997 w 8455893"/>
              <a:gd name="connsiteY37" fmla="*/ 232976 h 1130068"/>
              <a:gd name="connsiteX38" fmla="*/ 8178347 w 8455893"/>
              <a:gd name="connsiteY38" fmla="*/ 261387 h 1130068"/>
              <a:gd name="connsiteX39" fmla="*/ 8221047 w 8455893"/>
              <a:gd name="connsiteY39" fmla="*/ 301164 h 1130068"/>
              <a:gd name="connsiteX40" fmla="*/ 8263746 w 8455893"/>
              <a:gd name="connsiteY40" fmla="*/ 352305 h 1130068"/>
              <a:gd name="connsiteX41" fmla="*/ 8306446 w 8455893"/>
              <a:gd name="connsiteY41" fmla="*/ 386399 h 1130068"/>
              <a:gd name="connsiteX42" fmla="*/ 8327795 w 8455893"/>
              <a:gd name="connsiteY42" fmla="*/ 403446 h 1130068"/>
              <a:gd name="connsiteX43" fmla="*/ 8363378 w 8455893"/>
              <a:gd name="connsiteY43" fmla="*/ 431857 h 1130068"/>
              <a:gd name="connsiteX44" fmla="*/ 8377611 w 8455893"/>
              <a:gd name="connsiteY44" fmla="*/ 448905 h 1130068"/>
              <a:gd name="connsiteX45" fmla="*/ 8384727 w 8455893"/>
              <a:gd name="connsiteY45" fmla="*/ 465952 h 1130068"/>
              <a:gd name="connsiteX46" fmla="*/ 8406078 w 8455893"/>
              <a:gd name="connsiteY46" fmla="*/ 482999 h 1130068"/>
              <a:gd name="connsiteX47" fmla="*/ 8434544 w 8455893"/>
              <a:gd name="connsiteY47" fmla="*/ 522775 h 1130068"/>
              <a:gd name="connsiteX48" fmla="*/ 8441660 w 8455893"/>
              <a:gd name="connsiteY48" fmla="*/ 545505 h 1130068"/>
              <a:gd name="connsiteX49" fmla="*/ 8448777 w 8455893"/>
              <a:gd name="connsiteY49" fmla="*/ 562551 h 1130068"/>
              <a:gd name="connsiteX50" fmla="*/ 8455893 w 8455893"/>
              <a:gd name="connsiteY50" fmla="*/ 590963 h 1130068"/>
              <a:gd name="connsiteX51" fmla="*/ 8448777 w 8455893"/>
              <a:gd name="connsiteY51" fmla="*/ 625057 h 1130068"/>
              <a:gd name="connsiteX52" fmla="*/ 8413194 w 8455893"/>
              <a:gd name="connsiteY52" fmla="*/ 670516 h 1130068"/>
              <a:gd name="connsiteX53" fmla="*/ 8398960 w 8455893"/>
              <a:gd name="connsiteY53" fmla="*/ 687562 h 1130068"/>
              <a:gd name="connsiteX54" fmla="*/ 8363378 w 8455893"/>
              <a:gd name="connsiteY54" fmla="*/ 715974 h 1130068"/>
              <a:gd name="connsiteX55" fmla="*/ 8320679 w 8455893"/>
              <a:gd name="connsiteY55" fmla="*/ 755750 h 1130068"/>
              <a:gd name="connsiteX56" fmla="*/ 8285095 w 8455893"/>
              <a:gd name="connsiteY56" fmla="*/ 772797 h 1130068"/>
              <a:gd name="connsiteX57" fmla="*/ 8263746 w 8455893"/>
              <a:gd name="connsiteY57" fmla="*/ 789844 h 1130068"/>
              <a:gd name="connsiteX58" fmla="*/ 8235280 w 8455893"/>
              <a:gd name="connsiteY58" fmla="*/ 806891 h 1130068"/>
              <a:gd name="connsiteX59" fmla="*/ 8213930 w 8455893"/>
              <a:gd name="connsiteY59" fmla="*/ 818256 h 1130068"/>
              <a:gd name="connsiteX60" fmla="*/ 8171230 w 8455893"/>
              <a:gd name="connsiteY60" fmla="*/ 852350 h 1130068"/>
              <a:gd name="connsiteX61" fmla="*/ 8114298 w 8455893"/>
              <a:gd name="connsiteY61" fmla="*/ 903490 h 1130068"/>
              <a:gd name="connsiteX62" fmla="*/ 8064482 w 8455893"/>
              <a:gd name="connsiteY62" fmla="*/ 926220 h 1130068"/>
              <a:gd name="connsiteX63" fmla="*/ 8028899 w 8455893"/>
              <a:gd name="connsiteY63" fmla="*/ 943267 h 1130068"/>
              <a:gd name="connsiteX64" fmla="*/ 8000432 w 8455893"/>
              <a:gd name="connsiteY64" fmla="*/ 948949 h 1130068"/>
              <a:gd name="connsiteX65" fmla="*/ 7936384 w 8455893"/>
              <a:gd name="connsiteY65" fmla="*/ 965996 h 1130068"/>
              <a:gd name="connsiteX66" fmla="*/ 7815402 w 8455893"/>
              <a:gd name="connsiteY66" fmla="*/ 977361 h 1130068"/>
              <a:gd name="connsiteX67" fmla="*/ 7758469 w 8455893"/>
              <a:gd name="connsiteY67" fmla="*/ 971678 h 1130068"/>
              <a:gd name="connsiteX68" fmla="*/ 7694419 w 8455893"/>
              <a:gd name="connsiteY68" fmla="*/ 960314 h 1130068"/>
              <a:gd name="connsiteX69" fmla="*/ 7673070 w 8455893"/>
              <a:gd name="connsiteY69" fmla="*/ 948949 h 1130068"/>
              <a:gd name="connsiteX70" fmla="*/ 7637486 w 8455893"/>
              <a:gd name="connsiteY70" fmla="*/ 926220 h 1130068"/>
              <a:gd name="connsiteX71" fmla="*/ 7616138 w 8455893"/>
              <a:gd name="connsiteY71" fmla="*/ 920538 h 1130068"/>
              <a:gd name="connsiteX72" fmla="*/ 7594787 w 8455893"/>
              <a:gd name="connsiteY72" fmla="*/ 903490 h 1130068"/>
              <a:gd name="connsiteX73" fmla="*/ 7544972 w 8455893"/>
              <a:gd name="connsiteY73" fmla="*/ 880761 h 1130068"/>
              <a:gd name="connsiteX74" fmla="*/ 7502272 w 8455893"/>
              <a:gd name="connsiteY74" fmla="*/ 846667 h 1130068"/>
              <a:gd name="connsiteX75" fmla="*/ 7480922 w 8455893"/>
              <a:gd name="connsiteY75" fmla="*/ 829621 h 1130068"/>
              <a:gd name="connsiteX76" fmla="*/ 7459573 w 8455893"/>
              <a:gd name="connsiteY76" fmla="*/ 812573 h 1130068"/>
              <a:gd name="connsiteX77" fmla="*/ 7438222 w 8455893"/>
              <a:gd name="connsiteY77" fmla="*/ 801209 h 1130068"/>
              <a:gd name="connsiteX78" fmla="*/ 7388407 w 8455893"/>
              <a:gd name="connsiteY78" fmla="*/ 750068 h 1130068"/>
              <a:gd name="connsiteX79" fmla="*/ 7381290 w 8455893"/>
              <a:gd name="connsiteY79" fmla="*/ 733021 h 1130068"/>
              <a:gd name="connsiteX80" fmla="*/ 7367057 w 8455893"/>
              <a:gd name="connsiteY80" fmla="*/ 846667 h 1130068"/>
              <a:gd name="connsiteX81" fmla="*/ 7295891 w 8455893"/>
              <a:gd name="connsiteY81" fmla="*/ 903490 h 1130068"/>
              <a:gd name="connsiteX82" fmla="*/ 7246076 w 8455893"/>
              <a:gd name="connsiteY82" fmla="*/ 937584 h 1130068"/>
              <a:gd name="connsiteX83" fmla="*/ 7224726 w 8455893"/>
              <a:gd name="connsiteY83" fmla="*/ 954632 h 1130068"/>
              <a:gd name="connsiteX84" fmla="*/ 7203376 w 8455893"/>
              <a:gd name="connsiteY84" fmla="*/ 965996 h 1130068"/>
              <a:gd name="connsiteX85" fmla="*/ 7139326 w 8455893"/>
              <a:gd name="connsiteY85" fmla="*/ 1000090 h 1130068"/>
              <a:gd name="connsiteX86" fmla="*/ 7089511 w 8455893"/>
              <a:gd name="connsiteY86" fmla="*/ 1011455 h 1130068"/>
              <a:gd name="connsiteX87" fmla="*/ 6996995 w 8455893"/>
              <a:gd name="connsiteY87" fmla="*/ 1028501 h 1130068"/>
              <a:gd name="connsiteX88" fmla="*/ 6932946 w 8455893"/>
              <a:gd name="connsiteY88" fmla="*/ 1034184 h 1130068"/>
              <a:gd name="connsiteX89" fmla="*/ 6790615 w 8455893"/>
              <a:gd name="connsiteY89" fmla="*/ 1022820 h 1130068"/>
              <a:gd name="connsiteX90" fmla="*/ 6747914 w 8455893"/>
              <a:gd name="connsiteY90" fmla="*/ 1011455 h 1130068"/>
              <a:gd name="connsiteX91" fmla="*/ 6712332 w 8455893"/>
              <a:gd name="connsiteY91" fmla="*/ 983043 h 1130068"/>
              <a:gd name="connsiteX92" fmla="*/ 6690982 w 8455893"/>
              <a:gd name="connsiteY92" fmla="*/ 971678 h 1130068"/>
              <a:gd name="connsiteX93" fmla="*/ 6648282 w 8455893"/>
              <a:gd name="connsiteY93" fmla="*/ 937584 h 1130068"/>
              <a:gd name="connsiteX94" fmla="*/ 6626933 w 8455893"/>
              <a:gd name="connsiteY94" fmla="*/ 920538 h 1130068"/>
              <a:gd name="connsiteX95" fmla="*/ 6591350 w 8455893"/>
              <a:gd name="connsiteY95" fmla="*/ 880761 h 1130068"/>
              <a:gd name="connsiteX96" fmla="*/ 6548650 w 8455893"/>
              <a:gd name="connsiteY96" fmla="*/ 846667 h 1130068"/>
              <a:gd name="connsiteX97" fmla="*/ 6505951 w 8455893"/>
              <a:gd name="connsiteY97" fmla="*/ 812573 h 1130068"/>
              <a:gd name="connsiteX98" fmla="*/ 6477485 w 8455893"/>
              <a:gd name="connsiteY98" fmla="*/ 801209 h 1130068"/>
              <a:gd name="connsiteX99" fmla="*/ 6441902 w 8455893"/>
              <a:gd name="connsiteY99" fmla="*/ 761433 h 1130068"/>
              <a:gd name="connsiteX100" fmla="*/ 6420552 w 8455893"/>
              <a:gd name="connsiteY100" fmla="*/ 727339 h 1130068"/>
              <a:gd name="connsiteX101" fmla="*/ 6399203 w 8455893"/>
              <a:gd name="connsiteY101" fmla="*/ 710291 h 1130068"/>
              <a:gd name="connsiteX102" fmla="*/ 6392086 w 8455893"/>
              <a:gd name="connsiteY102" fmla="*/ 693245 h 1130068"/>
              <a:gd name="connsiteX103" fmla="*/ 6356504 w 8455893"/>
              <a:gd name="connsiteY103" fmla="*/ 659151 h 1130068"/>
              <a:gd name="connsiteX104" fmla="*/ 6335153 w 8455893"/>
              <a:gd name="connsiteY104" fmla="*/ 625057 h 1130068"/>
              <a:gd name="connsiteX105" fmla="*/ 6313804 w 8455893"/>
              <a:gd name="connsiteY105" fmla="*/ 636422 h 1130068"/>
              <a:gd name="connsiteX106" fmla="*/ 6299571 w 8455893"/>
              <a:gd name="connsiteY106" fmla="*/ 670516 h 1130068"/>
              <a:gd name="connsiteX107" fmla="*/ 6292454 w 8455893"/>
              <a:gd name="connsiteY107" fmla="*/ 687562 h 1130068"/>
              <a:gd name="connsiteX108" fmla="*/ 6256872 w 8455893"/>
              <a:gd name="connsiteY108" fmla="*/ 721656 h 1130068"/>
              <a:gd name="connsiteX109" fmla="*/ 6242638 w 8455893"/>
              <a:gd name="connsiteY109" fmla="*/ 744385 h 1130068"/>
              <a:gd name="connsiteX110" fmla="*/ 6221288 w 8455893"/>
              <a:gd name="connsiteY110" fmla="*/ 761433 h 1130068"/>
              <a:gd name="connsiteX111" fmla="*/ 6164356 w 8455893"/>
              <a:gd name="connsiteY111" fmla="*/ 812573 h 1130068"/>
              <a:gd name="connsiteX112" fmla="*/ 6114540 w 8455893"/>
              <a:gd name="connsiteY112" fmla="*/ 835302 h 1130068"/>
              <a:gd name="connsiteX113" fmla="*/ 6057608 w 8455893"/>
              <a:gd name="connsiteY113" fmla="*/ 858032 h 1130068"/>
              <a:gd name="connsiteX114" fmla="*/ 6050491 w 8455893"/>
              <a:gd name="connsiteY114" fmla="*/ 875079 h 1130068"/>
              <a:gd name="connsiteX115" fmla="*/ 6029142 w 8455893"/>
              <a:gd name="connsiteY115" fmla="*/ 880761 h 1130068"/>
              <a:gd name="connsiteX116" fmla="*/ 5972209 w 8455893"/>
              <a:gd name="connsiteY116" fmla="*/ 903490 h 1130068"/>
              <a:gd name="connsiteX117" fmla="*/ 5929510 w 8455893"/>
              <a:gd name="connsiteY117" fmla="*/ 931902 h 1130068"/>
              <a:gd name="connsiteX118" fmla="*/ 5893926 w 8455893"/>
              <a:gd name="connsiteY118" fmla="*/ 943267 h 1130068"/>
              <a:gd name="connsiteX119" fmla="*/ 5872577 w 8455893"/>
              <a:gd name="connsiteY119" fmla="*/ 954632 h 1130068"/>
              <a:gd name="connsiteX120" fmla="*/ 5836993 w 8455893"/>
              <a:gd name="connsiteY120" fmla="*/ 965996 h 1130068"/>
              <a:gd name="connsiteX121" fmla="*/ 5815644 w 8455893"/>
              <a:gd name="connsiteY121" fmla="*/ 977361 h 1130068"/>
              <a:gd name="connsiteX122" fmla="*/ 5758712 w 8455893"/>
              <a:gd name="connsiteY122" fmla="*/ 988726 h 1130068"/>
              <a:gd name="connsiteX123" fmla="*/ 5737361 w 8455893"/>
              <a:gd name="connsiteY123" fmla="*/ 1000090 h 1130068"/>
              <a:gd name="connsiteX124" fmla="*/ 5680429 w 8455893"/>
              <a:gd name="connsiteY124" fmla="*/ 1017137 h 1130068"/>
              <a:gd name="connsiteX125" fmla="*/ 5526757 w 8455893"/>
              <a:gd name="connsiteY125" fmla="*/ 1013729 h 1130068"/>
              <a:gd name="connsiteX126" fmla="*/ 5525969 w 8455893"/>
              <a:gd name="connsiteY126" fmla="*/ 1013938 h 1130068"/>
              <a:gd name="connsiteX127" fmla="*/ 5405040 w 8455893"/>
              <a:gd name="connsiteY127" fmla="*/ 1025303 h 1130068"/>
              <a:gd name="connsiteX128" fmla="*/ 5348132 w 8455893"/>
              <a:gd name="connsiteY128" fmla="*/ 1019620 h 1130068"/>
              <a:gd name="connsiteX129" fmla="*/ 5284110 w 8455893"/>
              <a:gd name="connsiteY129" fmla="*/ 1008256 h 1130068"/>
              <a:gd name="connsiteX130" fmla="*/ 5262770 w 8455893"/>
              <a:gd name="connsiteY130" fmla="*/ 996891 h 1130068"/>
              <a:gd name="connsiteX131" fmla="*/ 5227202 w 8455893"/>
              <a:gd name="connsiteY131" fmla="*/ 974162 h 1130068"/>
              <a:gd name="connsiteX132" fmla="*/ 5205863 w 8455893"/>
              <a:gd name="connsiteY132" fmla="*/ 968480 h 1130068"/>
              <a:gd name="connsiteX133" fmla="*/ 5184522 w 8455893"/>
              <a:gd name="connsiteY133" fmla="*/ 951432 h 1130068"/>
              <a:gd name="connsiteX134" fmla="*/ 5134728 w 8455893"/>
              <a:gd name="connsiteY134" fmla="*/ 928703 h 1130068"/>
              <a:gd name="connsiteX135" fmla="*/ 5092047 w 8455893"/>
              <a:gd name="connsiteY135" fmla="*/ 894609 h 1130068"/>
              <a:gd name="connsiteX136" fmla="*/ 5070706 w 8455893"/>
              <a:gd name="connsiteY136" fmla="*/ 877563 h 1130068"/>
              <a:gd name="connsiteX137" fmla="*/ 5049367 w 8455893"/>
              <a:gd name="connsiteY137" fmla="*/ 860515 h 1130068"/>
              <a:gd name="connsiteX138" fmla="*/ 5028026 w 8455893"/>
              <a:gd name="connsiteY138" fmla="*/ 849151 h 1130068"/>
              <a:gd name="connsiteX139" fmla="*/ 4978232 w 8455893"/>
              <a:gd name="connsiteY139" fmla="*/ 798010 h 1130068"/>
              <a:gd name="connsiteX140" fmla="*/ 4971118 w 8455893"/>
              <a:gd name="connsiteY140" fmla="*/ 780963 h 1130068"/>
              <a:gd name="connsiteX141" fmla="*/ 4956891 w 8455893"/>
              <a:gd name="connsiteY141" fmla="*/ 894609 h 1130068"/>
              <a:gd name="connsiteX142" fmla="*/ 4885756 w 8455893"/>
              <a:gd name="connsiteY142" fmla="*/ 951432 h 1130068"/>
              <a:gd name="connsiteX143" fmla="*/ 4835963 w 8455893"/>
              <a:gd name="connsiteY143" fmla="*/ 985526 h 1130068"/>
              <a:gd name="connsiteX144" fmla="*/ 4814622 w 8455893"/>
              <a:gd name="connsiteY144" fmla="*/ 1002574 h 1130068"/>
              <a:gd name="connsiteX145" fmla="*/ 4793282 w 8455893"/>
              <a:gd name="connsiteY145" fmla="*/ 1013938 h 1130068"/>
              <a:gd name="connsiteX146" fmla="*/ 4729260 w 8455893"/>
              <a:gd name="connsiteY146" fmla="*/ 1048032 h 1130068"/>
              <a:gd name="connsiteX147" fmla="*/ 4679467 w 8455893"/>
              <a:gd name="connsiteY147" fmla="*/ 1059397 h 1130068"/>
              <a:gd name="connsiteX148" fmla="*/ 4586991 w 8455893"/>
              <a:gd name="connsiteY148" fmla="*/ 1076443 h 1130068"/>
              <a:gd name="connsiteX149" fmla="*/ 4522970 w 8455893"/>
              <a:gd name="connsiteY149" fmla="*/ 1082126 h 1130068"/>
              <a:gd name="connsiteX150" fmla="*/ 4380701 w 8455893"/>
              <a:gd name="connsiteY150" fmla="*/ 1070762 h 1130068"/>
              <a:gd name="connsiteX151" fmla="*/ 4338019 w 8455893"/>
              <a:gd name="connsiteY151" fmla="*/ 1059397 h 1130068"/>
              <a:gd name="connsiteX152" fmla="*/ 4302453 w 8455893"/>
              <a:gd name="connsiteY152" fmla="*/ 1030985 h 1130068"/>
              <a:gd name="connsiteX153" fmla="*/ 4281112 w 8455893"/>
              <a:gd name="connsiteY153" fmla="*/ 1019620 h 1130068"/>
              <a:gd name="connsiteX154" fmla="*/ 4238431 w 8455893"/>
              <a:gd name="connsiteY154" fmla="*/ 985526 h 1130068"/>
              <a:gd name="connsiteX155" fmla="*/ 4217091 w 8455893"/>
              <a:gd name="connsiteY155" fmla="*/ 968480 h 1130068"/>
              <a:gd name="connsiteX156" fmla="*/ 4181523 w 8455893"/>
              <a:gd name="connsiteY156" fmla="*/ 928703 h 1130068"/>
              <a:gd name="connsiteX157" fmla="*/ 4138842 w 8455893"/>
              <a:gd name="connsiteY157" fmla="*/ 894609 h 1130068"/>
              <a:gd name="connsiteX158" fmla="*/ 4096162 w 8455893"/>
              <a:gd name="connsiteY158" fmla="*/ 860515 h 1130068"/>
              <a:gd name="connsiteX159" fmla="*/ 4067708 w 8455893"/>
              <a:gd name="connsiteY159" fmla="*/ 849151 h 1130068"/>
              <a:gd name="connsiteX160" fmla="*/ 4032141 w 8455893"/>
              <a:gd name="connsiteY160" fmla="*/ 809375 h 1130068"/>
              <a:gd name="connsiteX161" fmla="*/ 4010800 w 8455893"/>
              <a:gd name="connsiteY161" fmla="*/ 775281 h 1130068"/>
              <a:gd name="connsiteX162" fmla="*/ 3989460 w 8455893"/>
              <a:gd name="connsiteY162" fmla="*/ 758233 h 1130068"/>
              <a:gd name="connsiteX163" fmla="*/ 3982346 w 8455893"/>
              <a:gd name="connsiteY163" fmla="*/ 741187 h 1130068"/>
              <a:gd name="connsiteX164" fmla="*/ 3946780 w 8455893"/>
              <a:gd name="connsiteY164" fmla="*/ 707093 h 1130068"/>
              <a:gd name="connsiteX165" fmla="*/ 3925439 w 8455893"/>
              <a:gd name="connsiteY165" fmla="*/ 672999 h 1130068"/>
              <a:gd name="connsiteX166" fmla="*/ 3904099 w 8455893"/>
              <a:gd name="connsiteY166" fmla="*/ 684364 h 1130068"/>
              <a:gd name="connsiteX167" fmla="*/ 3889872 w 8455893"/>
              <a:gd name="connsiteY167" fmla="*/ 718458 h 1130068"/>
              <a:gd name="connsiteX168" fmla="*/ 3882758 w 8455893"/>
              <a:gd name="connsiteY168" fmla="*/ 735504 h 1130068"/>
              <a:gd name="connsiteX169" fmla="*/ 3847191 w 8455893"/>
              <a:gd name="connsiteY169" fmla="*/ 769598 h 1130068"/>
              <a:gd name="connsiteX170" fmla="*/ 3832964 w 8455893"/>
              <a:gd name="connsiteY170" fmla="*/ 792327 h 1130068"/>
              <a:gd name="connsiteX171" fmla="*/ 3811623 w 8455893"/>
              <a:gd name="connsiteY171" fmla="*/ 809375 h 1130068"/>
              <a:gd name="connsiteX172" fmla="*/ 3754715 w 8455893"/>
              <a:gd name="connsiteY172" fmla="*/ 860515 h 1130068"/>
              <a:gd name="connsiteX173" fmla="*/ 3704922 w 8455893"/>
              <a:gd name="connsiteY173" fmla="*/ 883244 h 1130068"/>
              <a:gd name="connsiteX174" fmla="*/ 3648014 w 8455893"/>
              <a:gd name="connsiteY174" fmla="*/ 905974 h 1130068"/>
              <a:gd name="connsiteX175" fmla="*/ 3640900 w 8455893"/>
              <a:gd name="connsiteY175" fmla="*/ 923021 h 1130068"/>
              <a:gd name="connsiteX176" fmla="*/ 3619560 w 8455893"/>
              <a:gd name="connsiteY176" fmla="*/ 928703 h 1130068"/>
              <a:gd name="connsiteX177" fmla="*/ 3562653 w 8455893"/>
              <a:gd name="connsiteY177" fmla="*/ 951432 h 1130068"/>
              <a:gd name="connsiteX178" fmla="*/ 3519972 w 8455893"/>
              <a:gd name="connsiteY178" fmla="*/ 979844 h 1130068"/>
              <a:gd name="connsiteX179" fmla="*/ 3484404 w 8455893"/>
              <a:gd name="connsiteY179" fmla="*/ 991209 h 1130068"/>
              <a:gd name="connsiteX180" fmla="*/ 3463064 w 8455893"/>
              <a:gd name="connsiteY180" fmla="*/ 1002574 h 1130068"/>
              <a:gd name="connsiteX181" fmla="*/ 3427496 w 8455893"/>
              <a:gd name="connsiteY181" fmla="*/ 1013938 h 1130068"/>
              <a:gd name="connsiteX182" fmla="*/ 3406156 w 8455893"/>
              <a:gd name="connsiteY182" fmla="*/ 1025303 h 1130068"/>
              <a:gd name="connsiteX183" fmla="*/ 3349249 w 8455893"/>
              <a:gd name="connsiteY183" fmla="*/ 1036668 h 1130068"/>
              <a:gd name="connsiteX184" fmla="*/ 3327908 w 8455893"/>
              <a:gd name="connsiteY184" fmla="*/ 1048032 h 1130068"/>
              <a:gd name="connsiteX185" fmla="*/ 3271000 w 8455893"/>
              <a:gd name="connsiteY185" fmla="*/ 1065079 h 1130068"/>
              <a:gd name="connsiteX186" fmla="*/ 3103423 w 8455893"/>
              <a:gd name="connsiteY186" fmla="*/ 1061361 h 1130068"/>
              <a:gd name="connsiteX187" fmla="*/ 3101471 w 8455893"/>
              <a:gd name="connsiteY187" fmla="*/ 1061880 h 1130068"/>
              <a:gd name="connsiteX188" fmla="*/ 2980542 w 8455893"/>
              <a:gd name="connsiteY188" fmla="*/ 1073245 h 1130068"/>
              <a:gd name="connsiteX189" fmla="*/ 2923634 w 8455893"/>
              <a:gd name="connsiteY189" fmla="*/ 1067562 h 1130068"/>
              <a:gd name="connsiteX190" fmla="*/ 2859612 w 8455893"/>
              <a:gd name="connsiteY190" fmla="*/ 1056198 h 1130068"/>
              <a:gd name="connsiteX191" fmla="*/ 2838272 w 8455893"/>
              <a:gd name="connsiteY191" fmla="*/ 1044833 h 1130068"/>
              <a:gd name="connsiteX192" fmla="*/ 2802704 w 8455893"/>
              <a:gd name="connsiteY192" fmla="*/ 1022104 h 1130068"/>
              <a:gd name="connsiteX193" fmla="*/ 2781365 w 8455893"/>
              <a:gd name="connsiteY193" fmla="*/ 1016422 h 1130068"/>
              <a:gd name="connsiteX194" fmla="*/ 2760024 w 8455893"/>
              <a:gd name="connsiteY194" fmla="*/ 999374 h 1130068"/>
              <a:gd name="connsiteX195" fmla="*/ 2710230 w 8455893"/>
              <a:gd name="connsiteY195" fmla="*/ 976645 h 1130068"/>
              <a:gd name="connsiteX196" fmla="*/ 2667549 w 8455893"/>
              <a:gd name="connsiteY196" fmla="*/ 942551 h 1130068"/>
              <a:gd name="connsiteX197" fmla="*/ 2646208 w 8455893"/>
              <a:gd name="connsiteY197" fmla="*/ 925505 h 1130068"/>
              <a:gd name="connsiteX198" fmla="*/ 2624869 w 8455893"/>
              <a:gd name="connsiteY198" fmla="*/ 908457 h 1130068"/>
              <a:gd name="connsiteX199" fmla="*/ 2603528 w 8455893"/>
              <a:gd name="connsiteY199" fmla="*/ 897093 h 1130068"/>
              <a:gd name="connsiteX200" fmla="*/ 2553734 w 8455893"/>
              <a:gd name="connsiteY200" fmla="*/ 845952 h 1130068"/>
              <a:gd name="connsiteX201" fmla="*/ 2546620 w 8455893"/>
              <a:gd name="connsiteY201" fmla="*/ 828905 h 1130068"/>
              <a:gd name="connsiteX202" fmla="*/ 2532393 w 8455893"/>
              <a:gd name="connsiteY202" fmla="*/ 942551 h 1130068"/>
              <a:gd name="connsiteX203" fmla="*/ 2461258 w 8455893"/>
              <a:gd name="connsiteY203" fmla="*/ 999374 h 1130068"/>
              <a:gd name="connsiteX204" fmla="*/ 2411465 w 8455893"/>
              <a:gd name="connsiteY204" fmla="*/ 1033468 h 1130068"/>
              <a:gd name="connsiteX205" fmla="*/ 2390124 w 8455893"/>
              <a:gd name="connsiteY205" fmla="*/ 1050516 h 1130068"/>
              <a:gd name="connsiteX206" fmla="*/ 2368784 w 8455893"/>
              <a:gd name="connsiteY206" fmla="*/ 1061880 h 1130068"/>
              <a:gd name="connsiteX207" fmla="*/ 2304762 w 8455893"/>
              <a:gd name="connsiteY207" fmla="*/ 1095974 h 1130068"/>
              <a:gd name="connsiteX208" fmla="*/ 2254969 w 8455893"/>
              <a:gd name="connsiteY208" fmla="*/ 1107339 h 1130068"/>
              <a:gd name="connsiteX209" fmla="*/ 2162493 w 8455893"/>
              <a:gd name="connsiteY209" fmla="*/ 1124385 h 1130068"/>
              <a:gd name="connsiteX210" fmla="*/ 2098472 w 8455893"/>
              <a:gd name="connsiteY210" fmla="*/ 1130068 h 1130068"/>
              <a:gd name="connsiteX211" fmla="*/ 1956203 w 8455893"/>
              <a:gd name="connsiteY211" fmla="*/ 1118704 h 1130068"/>
              <a:gd name="connsiteX212" fmla="*/ 1913521 w 8455893"/>
              <a:gd name="connsiteY212" fmla="*/ 1107339 h 1130068"/>
              <a:gd name="connsiteX213" fmla="*/ 1877955 w 8455893"/>
              <a:gd name="connsiteY213" fmla="*/ 1078927 h 1130068"/>
              <a:gd name="connsiteX214" fmla="*/ 1856614 w 8455893"/>
              <a:gd name="connsiteY214" fmla="*/ 1067562 h 1130068"/>
              <a:gd name="connsiteX215" fmla="*/ 1813933 w 8455893"/>
              <a:gd name="connsiteY215" fmla="*/ 1033468 h 1130068"/>
              <a:gd name="connsiteX216" fmla="*/ 1792594 w 8455893"/>
              <a:gd name="connsiteY216" fmla="*/ 1016422 h 1130068"/>
              <a:gd name="connsiteX217" fmla="*/ 1757025 w 8455893"/>
              <a:gd name="connsiteY217" fmla="*/ 976645 h 1130068"/>
              <a:gd name="connsiteX218" fmla="*/ 1714344 w 8455893"/>
              <a:gd name="connsiteY218" fmla="*/ 942551 h 1130068"/>
              <a:gd name="connsiteX219" fmla="*/ 1671664 w 8455893"/>
              <a:gd name="connsiteY219" fmla="*/ 908457 h 1130068"/>
              <a:gd name="connsiteX220" fmla="*/ 1643210 w 8455893"/>
              <a:gd name="connsiteY220" fmla="*/ 897093 h 1130068"/>
              <a:gd name="connsiteX221" fmla="*/ 1607643 w 8455893"/>
              <a:gd name="connsiteY221" fmla="*/ 857317 h 1130068"/>
              <a:gd name="connsiteX222" fmla="*/ 1586303 w 8455893"/>
              <a:gd name="connsiteY222" fmla="*/ 823223 h 1130068"/>
              <a:gd name="connsiteX223" fmla="*/ 1564962 w 8455893"/>
              <a:gd name="connsiteY223" fmla="*/ 806175 h 1130068"/>
              <a:gd name="connsiteX224" fmla="*/ 1557848 w 8455893"/>
              <a:gd name="connsiteY224" fmla="*/ 789129 h 1130068"/>
              <a:gd name="connsiteX225" fmla="*/ 1522282 w 8455893"/>
              <a:gd name="connsiteY225" fmla="*/ 755035 h 1130068"/>
              <a:gd name="connsiteX226" fmla="*/ 1500941 w 8455893"/>
              <a:gd name="connsiteY226" fmla="*/ 720941 h 1130068"/>
              <a:gd name="connsiteX227" fmla="*/ 1479601 w 8455893"/>
              <a:gd name="connsiteY227" fmla="*/ 732306 h 1130068"/>
              <a:gd name="connsiteX228" fmla="*/ 1465374 w 8455893"/>
              <a:gd name="connsiteY228" fmla="*/ 766400 h 1130068"/>
              <a:gd name="connsiteX229" fmla="*/ 1458260 w 8455893"/>
              <a:gd name="connsiteY229" fmla="*/ 783446 h 1130068"/>
              <a:gd name="connsiteX230" fmla="*/ 1422694 w 8455893"/>
              <a:gd name="connsiteY230" fmla="*/ 817540 h 1130068"/>
              <a:gd name="connsiteX231" fmla="*/ 1408466 w 8455893"/>
              <a:gd name="connsiteY231" fmla="*/ 840269 h 1130068"/>
              <a:gd name="connsiteX232" fmla="*/ 1387125 w 8455893"/>
              <a:gd name="connsiteY232" fmla="*/ 857317 h 1130068"/>
              <a:gd name="connsiteX233" fmla="*/ 1330218 w 8455893"/>
              <a:gd name="connsiteY233" fmla="*/ 908457 h 1130068"/>
              <a:gd name="connsiteX234" fmla="*/ 1280424 w 8455893"/>
              <a:gd name="connsiteY234" fmla="*/ 931186 h 1130068"/>
              <a:gd name="connsiteX235" fmla="*/ 1223516 w 8455893"/>
              <a:gd name="connsiteY235" fmla="*/ 953916 h 1130068"/>
              <a:gd name="connsiteX236" fmla="*/ 1216403 w 8455893"/>
              <a:gd name="connsiteY236" fmla="*/ 970963 h 1130068"/>
              <a:gd name="connsiteX237" fmla="*/ 1195062 w 8455893"/>
              <a:gd name="connsiteY237" fmla="*/ 976645 h 1130068"/>
              <a:gd name="connsiteX238" fmla="*/ 1138155 w 8455893"/>
              <a:gd name="connsiteY238" fmla="*/ 999374 h 1130068"/>
              <a:gd name="connsiteX239" fmla="*/ 1095474 w 8455893"/>
              <a:gd name="connsiteY239" fmla="*/ 1027786 h 1130068"/>
              <a:gd name="connsiteX240" fmla="*/ 1059906 w 8455893"/>
              <a:gd name="connsiteY240" fmla="*/ 1039151 h 1130068"/>
              <a:gd name="connsiteX241" fmla="*/ 1038566 w 8455893"/>
              <a:gd name="connsiteY241" fmla="*/ 1050516 h 1130068"/>
              <a:gd name="connsiteX242" fmla="*/ 1002999 w 8455893"/>
              <a:gd name="connsiteY242" fmla="*/ 1061880 h 1130068"/>
              <a:gd name="connsiteX243" fmla="*/ 981659 w 8455893"/>
              <a:gd name="connsiteY243" fmla="*/ 1073245 h 1130068"/>
              <a:gd name="connsiteX244" fmla="*/ 924751 w 8455893"/>
              <a:gd name="connsiteY244" fmla="*/ 1084610 h 1130068"/>
              <a:gd name="connsiteX245" fmla="*/ 903410 w 8455893"/>
              <a:gd name="connsiteY245" fmla="*/ 1095974 h 1130068"/>
              <a:gd name="connsiteX246" fmla="*/ 846503 w 8455893"/>
              <a:gd name="connsiteY246" fmla="*/ 1113021 h 1130068"/>
              <a:gd name="connsiteX247" fmla="*/ 590418 w 8455893"/>
              <a:gd name="connsiteY247" fmla="*/ 1107339 h 1130068"/>
              <a:gd name="connsiteX248" fmla="*/ 569077 w 8455893"/>
              <a:gd name="connsiteY248" fmla="*/ 1101656 h 1130068"/>
              <a:gd name="connsiteX249" fmla="*/ 505056 w 8455893"/>
              <a:gd name="connsiteY249" fmla="*/ 1084610 h 1130068"/>
              <a:gd name="connsiteX250" fmla="*/ 469488 w 8455893"/>
              <a:gd name="connsiteY250" fmla="*/ 1067562 h 1130068"/>
              <a:gd name="connsiteX251" fmla="*/ 433922 w 8455893"/>
              <a:gd name="connsiteY251" fmla="*/ 1061880 h 1130068"/>
              <a:gd name="connsiteX252" fmla="*/ 391241 w 8455893"/>
              <a:gd name="connsiteY252" fmla="*/ 1044833 h 1130068"/>
              <a:gd name="connsiteX253" fmla="*/ 355673 w 8455893"/>
              <a:gd name="connsiteY253" fmla="*/ 1033468 h 1130068"/>
              <a:gd name="connsiteX254" fmla="*/ 298765 w 8455893"/>
              <a:gd name="connsiteY254" fmla="*/ 999374 h 1130068"/>
              <a:gd name="connsiteX255" fmla="*/ 277425 w 8455893"/>
              <a:gd name="connsiteY255" fmla="*/ 988010 h 1130068"/>
              <a:gd name="connsiteX256" fmla="*/ 256084 w 8455893"/>
              <a:gd name="connsiteY256" fmla="*/ 982328 h 1130068"/>
              <a:gd name="connsiteX257" fmla="*/ 227631 w 8455893"/>
              <a:gd name="connsiteY257" fmla="*/ 948234 h 1130068"/>
              <a:gd name="connsiteX258" fmla="*/ 199177 w 8455893"/>
              <a:gd name="connsiteY258" fmla="*/ 897093 h 1130068"/>
              <a:gd name="connsiteX259" fmla="*/ 184950 w 8455893"/>
              <a:gd name="connsiteY259" fmla="*/ 862999 h 1130068"/>
              <a:gd name="connsiteX260" fmla="*/ 177837 w 8455893"/>
              <a:gd name="connsiteY260" fmla="*/ 845952 h 1130068"/>
              <a:gd name="connsiteX261" fmla="*/ 184950 w 8455893"/>
              <a:gd name="connsiteY261" fmla="*/ 749352 h 1130068"/>
              <a:gd name="connsiteX262" fmla="*/ 206291 w 8455893"/>
              <a:gd name="connsiteY262" fmla="*/ 726623 h 1130068"/>
              <a:gd name="connsiteX263" fmla="*/ 241857 w 8455893"/>
              <a:gd name="connsiteY263" fmla="*/ 686847 h 1130068"/>
              <a:gd name="connsiteX264" fmla="*/ 263198 w 8455893"/>
              <a:gd name="connsiteY264" fmla="*/ 681164 h 1130068"/>
              <a:gd name="connsiteX265" fmla="*/ 284538 w 8455893"/>
              <a:gd name="connsiteY265" fmla="*/ 669800 h 1130068"/>
              <a:gd name="connsiteX266" fmla="*/ 312992 w 8455893"/>
              <a:gd name="connsiteY266" fmla="*/ 658435 h 1130068"/>
              <a:gd name="connsiteX267" fmla="*/ 248971 w 8455893"/>
              <a:gd name="connsiteY267" fmla="*/ 652753 h 1130068"/>
              <a:gd name="connsiteX268" fmla="*/ 220518 w 8455893"/>
              <a:gd name="connsiteY268" fmla="*/ 641389 h 1130068"/>
              <a:gd name="connsiteX269" fmla="*/ 156496 w 8455893"/>
              <a:gd name="connsiteY269" fmla="*/ 630024 h 1130068"/>
              <a:gd name="connsiteX270" fmla="*/ 135156 w 8455893"/>
              <a:gd name="connsiteY270" fmla="*/ 624341 h 1130068"/>
              <a:gd name="connsiteX271" fmla="*/ 99588 w 8455893"/>
              <a:gd name="connsiteY271" fmla="*/ 618659 h 1130068"/>
              <a:gd name="connsiteX272" fmla="*/ 56907 w 8455893"/>
              <a:gd name="connsiteY272" fmla="*/ 601612 h 1130068"/>
              <a:gd name="connsiteX273" fmla="*/ 35568 w 8455893"/>
              <a:gd name="connsiteY273" fmla="*/ 590247 h 1130068"/>
              <a:gd name="connsiteX274" fmla="*/ 0 w 8455893"/>
              <a:gd name="connsiteY274" fmla="*/ 533424 h 1130068"/>
              <a:gd name="connsiteX275" fmla="*/ 13950 w 8455893"/>
              <a:gd name="connsiteY275" fmla="*/ 497344 h 1130068"/>
              <a:gd name="connsiteX276" fmla="*/ 14373 w 8455893"/>
              <a:gd name="connsiteY276" fmla="*/ 495686 h 1130068"/>
              <a:gd name="connsiteX277" fmla="*/ 16368 w 8455893"/>
              <a:gd name="connsiteY277" fmla="*/ 501168 h 1130068"/>
              <a:gd name="connsiteX278" fmla="*/ 35568 w 8455893"/>
              <a:gd name="connsiteY278" fmla="*/ 487965 h 1130068"/>
              <a:gd name="connsiteX279" fmla="*/ 49795 w 8455893"/>
              <a:gd name="connsiteY279" fmla="*/ 465236 h 1130068"/>
              <a:gd name="connsiteX280" fmla="*/ 92475 w 8455893"/>
              <a:gd name="connsiteY280" fmla="*/ 453871 h 1130068"/>
              <a:gd name="connsiteX281" fmla="*/ 213404 w 8455893"/>
              <a:gd name="connsiteY281" fmla="*/ 442507 h 1130068"/>
              <a:gd name="connsiteX282" fmla="*/ 227631 w 8455893"/>
              <a:gd name="connsiteY282" fmla="*/ 397048 h 1130068"/>
              <a:gd name="connsiteX283" fmla="*/ 234745 w 8455893"/>
              <a:gd name="connsiteY283" fmla="*/ 374319 h 1130068"/>
              <a:gd name="connsiteX284" fmla="*/ 256084 w 8455893"/>
              <a:gd name="connsiteY284" fmla="*/ 357271 h 1130068"/>
              <a:gd name="connsiteX285" fmla="*/ 263198 w 8455893"/>
              <a:gd name="connsiteY285" fmla="*/ 323178 h 1130068"/>
              <a:gd name="connsiteX286" fmla="*/ 270311 w 8455893"/>
              <a:gd name="connsiteY286" fmla="*/ 283402 h 1130068"/>
              <a:gd name="connsiteX287" fmla="*/ 284538 w 8455893"/>
              <a:gd name="connsiteY287" fmla="*/ 266354 h 1130068"/>
              <a:gd name="connsiteX288" fmla="*/ 298765 w 8455893"/>
              <a:gd name="connsiteY288" fmla="*/ 237943 h 1130068"/>
              <a:gd name="connsiteX289" fmla="*/ 320106 w 8455893"/>
              <a:gd name="connsiteY289" fmla="*/ 232260 h 1130068"/>
              <a:gd name="connsiteX290" fmla="*/ 355673 w 8455893"/>
              <a:gd name="connsiteY290" fmla="*/ 215214 h 1130068"/>
              <a:gd name="connsiteX291" fmla="*/ 398354 w 8455893"/>
              <a:gd name="connsiteY291" fmla="*/ 203849 h 1130068"/>
              <a:gd name="connsiteX292" fmla="*/ 448148 w 8455893"/>
              <a:gd name="connsiteY292" fmla="*/ 192485 h 1130068"/>
              <a:gd name="connsiteX293" fmla="*/ 661552 w 8455893"/>
              <a:gd name="connsiteY293" fmla="*/ 209531 h 1130068"/>
              <a:gd name="connsiteX294" fmla="*/ 690006 w 8455893"/>
              <a:gd name="connsiteY294" fmla="*/ 215214 h 1130068"/>
              <a:gd name="connsiteX295" fmla="*/ 711346 w 8455893"/>
              <a:gd name="connsiteY295" fmla="*/ 232260 h 1130068"/>
              <a:gd name="connsiteX296" fmla="*/ 754027 w 8455893"/>
              <a:gd name="connsiteY296" fmla="*/ 254990 h 1130068"/>
              <a:gd name="connsiteX297" fmla="*/ 796709 w 8455893"/>
              <a:gd name="connsiteY297" fmla="*/ 283402 h 1130068"/>
              <a:gd name="connsiteX298" fmla="*/ 810936 w 8455893"/>
              <a:gd name="connsiteY298" fmla="*/ 300448 h 1130068"/>
              <a:gd name="connsiteX299" fmla="*/ 896297 w 8455893"/>
              <a:gd name="connsiteY299" fmla="*/ 357271 h 1130068"/>
              <a:gd name="connsiteX300" fmla="*/ 924751 w 8455893"/>
              <a:gd name="connsiteY300" fmla="*/ 391365 h 1130068"/>
              <a:gd name="connsiteX301" fmla="*/ 967432 w 8455893"/>
              <a:gd name="connsiteY301" fmla="*/ 345907 h 1130068"/>
              <a:gd name="connsiteX302" fmla="*/ 1024339 w 8455893"/>
              <a:gd name="connsiteY302" fmla="*/ 300448 h 1130068"/>
              <a:gd name="connsiteX303" fmla="*/ 1052794 w 8455893"/>
              <a:gd name="connsiteY303" fmla="*/ 289084 h 1130068"/>
              <a:gd name="connsiteX304" fmla="*/ 1074133 w 8455893"/>
              <a:gd name="connsiteY304" fmla="*/ 266354 h 1130068"/>
              <a:gd name="connsiteX305" fmla="*/ 1088360 w 8455893"/>
              <a:gd name="connsiteY305" fmla="*/ 249308 h 1130068"/>
              <a:gd name="connsiteX306" fmla="*/ 1166609 w 8455893"/>
              <a:gd name="connsiteY306" fmla="*/ 209531 h 1130068"/>
              <a:gd name="connsiteX307" fmla="*/ 1209290 w 8455893"/>
              <a:gd name="connsiteY307" fmla="*/ 181120 h 1130068"/>
              <a:gd name="connsiteX308" fmla="*/ 1230629 w 8455893"/>
              <a:gd name="connsiteY308" fmla="*/ 164073 h 1130068"/>
              <a:gd name="connsiteX309" fmla="*/ 1251970 w 8455893"/>
              <a:gd name="connsiteY309" fmla="*/ 158391 h 1130068"/>
              <a:gd name="connsiteX310" fmla="*/ 1287537 w 8455893"/>
              <a:gd name="connsiteY310" fmla="*/ 141343 h 1130068"/>
              <a:gd name="connsiteX311" fmla="*/ 1365785 w 8455893"/>
              <a:gd name="connsiteY311" fmla="*/ 129979 h 1130068"/>
              <a:gd name="connsiteX312" fmla="*/ 1557848 w 8455893"/>
              <a:gd name="connsiteY312" fmla="*/ 141343 h 1130068"/>
              <a:gd name="connsiteX313" fmla="*/ 1579190 w 8455893"/>
              <a:gd name="connsiteY313" fmla="*/ 152708 h 1130068"/>
              <a:gd name="connsiteX314" fmla="*/ 1607643 w 8455893"/>
              <a:gd name="connsiteY314" fmla="*/ 158391 h 1130068"/>
              <a:gd name="connsiteX315" fmla="*/ 1650324 w 8455893"/>
              <a:gd name="connsiteY315" fmla="*/ 169755 h 1130068"/>
              <a:gd name="connsiteX316" fmla="*/ 1671664 w 8455893"/>
              <a:gd name="connsiteY316" fmla="*/ 175437 h 1130068"/>
              <a:gd name="connsiteX317" fmla="*/ 1700118 w 8455893"/>
              <a:gd name="connsiteY317" fmla="*/ 192485 h 1130068"/>
              <a:gd name="connsiteX318" fmla="*/ 1721458 w 8455893"/>
              <a:gd name="connsiteY318" fmla="*/ 198166 h 1130068"/>
              <a:gd name="connsiteX319" fmla="*/ 1749913 w 8455893"/>
              <a:gd name="connsiteY319" fmla="*/ 215214 h 1130068"/>
              <a:gd name="connsiteX320" fmla="*/ 1757025 w 8455893"/>
              <a:gd name="connsiteY320" fmla="*/ 232260 h 1130068"/>
              <a:gd name="connsiteX321" fmla="*/ 1799706 w 8455893"/>
              <a:gd name="connsiteY321" fmla="*/ 203849 h 1130068"/>
              <a:gd name="connsiteX322" fmla="*/ 1806820 w 8455893"/>
              <a:gd name="connsiteY322" fmla="*/ 186802 h 1130068"/>
              <a:gd name="connsiteX323" fmla="*/ 1828160 w 8455893"/>
              <a:gd name="connsiteY323" fmla="*/ 181120 h 1130068"/>
              <a:gd name="connsiteX324" fmla="*/ 1870841 w 8455893"/>
              <a:gd name="connsiteY324" fmla="*/ 158391 h 1130068"/>
              <a:gd name="connsiteX325" fmla="*/ 1920635 w 8455893"/>
              <a:gd name="connsiteY325" fmla="*/ 124297 h 1130068"/>
              <a:gd name="connsiteX326" fmla="*/ 1949089 w 8455893"/>
              <a:gd name="connsiteY326" fmla="*/ 118614 h 1130068"/>
              <a:gd name="connsiteX327" fmla="*/ 1970430 w 8455893"/>
              <a:gd name="connsiteY327" fmla="*/ 107249 h 1130068"/>
              <a:gd name="connsiteX328" fmla="*/ 2013111 w 8455893"/>
              <a:gd name="connsiteY328" fmla="*/ 95885 h 1130068"/>
              <a:gd name="connsiteX329" fmla="*/ 2205174 w 8455893"/>
              <a:gd name="connsiteY329" fmla="*/ 101568 h 1130068"/>
              <a:gd name="connsiteX330" fmla="*/ 2233628 w 8455893"/>
              <a:gd name="connsiteY330" fmla="*/ 118614 h 1130068"/>
              <a:gd name="connsiteX331" fmla="*/ 2276308 w 8455893"/>
              <a:gd name="connsiteY331" fmla="*/ 147026 h 1130068"/>
              <a:gd name="connsiteX332" fmla="*/ 2304762 w 8455893"/>
              <a:gd name="connsiteY332" fmla="*/ 198166 h 1130068"/>
              <a:gd name="connsiteX333" fmla="*/ 2333216 w 8455893"/>
              <a:gd name="connsiteY333" fmla="*/ 220896 h 1130068"/>
              <a:gd name="connsiteX334" fmla="*/ 2354557 w 8455893"/>
              <a:gd name="connsiteY334" fmla="*/ 232260 h 1130068"/>
              <a:gd name="connsiteX335" fmla="*/ 2368784 w 8455893"/>
              <a:gd name="connsiteY335" fmla="*/ 249308 h 1130068"/>
              <a:gd name="connsiteX336" fmla="*/ 2383011 w 8455893"/>
              <a:gd name="connsiteY336" fmla="*/ 272037 h 1130068"/>
              <a:gd name="connsiteX337" fmla="*/ 2404351 w 8455893"/>
              <a:gd name="connsiteY337" fmla="*/ 289084 h 1130068"/>
              <a:gd name="connsiteX338" fmla="*/ 2425692 w 8455893"/>
              <a:gd name="connsiteY338" fmla="*/ 345907 h 1130068"/>
              <a:gd name="connsiteX339" fmla="*/ 2439919 w 8455893"/>
              <a:gd name="connsiteY339" fmla="*/ 362954 h 1130068"/>
              <a:gd name="connsiteX340" fmla="*/ 2461258 w 8455893"/>
              <a:gd name="connsiteY340" fmla="*/ 380001 h 1130068"/>
              <a:gd name="connsiteX341" fmla="*/ 2468372 w 8455893"/>
              <a:gd name="connsiteY341" fmla="*/ 340225 h 1130068"/>
              <a:gd name="connsiteX342" fmla="*/ 2475485 w 8455893"/>
              <a:gd name="connsiteY342" fmla="*/ 317496 h 1130068"/>
              <a:gd name="connsiteX343" fmla="*/ 2482599 w 8455893"/>
              <a:gd name="connsiteY343" fmla="*/ 266354 h 1130068"/>
              <a:gd name="connsiteX344" fmla="*/ 2518166 w 8455893"/>
              <a:gd name="connsiteY344" fmla="*/ 232260 h 1130068"/>
              <a:gd name="connsiteX345" fmla="*/ 2532393 w 8455893"/>
              <a:gd name="connsiteY345" fmla="*/ 215214 h 1130068"/>
              <a:gd name="connsiteX346" fmla="*/ 2560847 w 8455893"/>
              <a:gd name="connsiteY346" fmla="*/ 209531 h 1130068"/>
              <a:gd name="connsiteX347" fmla="*/ 2603528 w 8455893"/>
              <a:gd name="connsiteY347" fmla="*/ 198166 h 1130068"/>
              <a:gd name="connsiteX348" fmla="*/ 2688889 w 8455893"/>
              <a:gd name="connsiteY348" fmla="*/ 181120 h 1130068"/>
              <a:gd name="connsiteX349" fmla="*/ 2717343 w 8455893"/>
              <a:gd name="connsiteY349" fmla="*/ 175437 h 1130068"/>
              <a:gd name="connsiteX350" fmla="*/ 2753480 w 8455893"/>
              <a:gd name="connsiteY350" fmla="*/ 170010 h 1130068"/>
              <a:gd name="connsiteX351" fmla="*/ 2788351 w 8455893"/>
              <a:gd name="connsiteY351" fmla="*/ 165094 h 1130068"/>
              <a:gd name="connsiteX352" fmla="*/ 2822851 w 8455893"/>
              <a:gd name="connsiteY352" fmla="*/ 155907 h 1130068"/>
              <a:gd name="connsiteX353" fmla="*/ 2845831 w 8455893"/>
              <a:gd name="connsiteY353" fmla="*/ 149843 h 1130068"/>
              <a:gd name="connsiteX354" fmla="*/ 2847978 w 8455893"/>
              <a:gd name="connsiteY354" fmla="*/ 149419 h 1130068"/>
              <a:gd name="connsiteX355" fmla="*/ 2873332 w 8455893"/>
              <a:gd name="connsiteY355" fmla="*/ 135895 h 1130068"/>
              <a:gd name="connsiteX356" fmla="*/ 3023222 w 8455893"/>
              <a:gd name="connsiteY356" fmla="*/ 147026 h 1130068"/>
              <a:gd name="connsiteX357" fmla="*/ 3048448 w 8455893"/>
              <a:gd name="connsiteY357" fmla="*/ 155439 h 1130068"/>
              <a:gd name="connsiteX358" fmla="*/ 3054235 w 8455893"/>
              <a:gd name="connsiteY358" fmla="*/ 158301 h 1130068"/>
              <a:gd name="connsiteX359" fmla="*/ 3086050 w 8455893"/>
              <a:gd name="connsiteY359" fmla="*/ 161589 h 1130068"/>
              <a:gd name="connsiteX360" fmla="*/ 3114504 w 8455893"/>
              <a:gd name="connsiteY360" fmla="*/ 167272 h 1130068"/>
              <a:gd name="connsiteX361" fmla="*/ 3135844 w 8455893"/>
              <a:gd name="connsiteY361" fmla="*/ 184318 h 1130068"/>
              <a:gd name="connsiteX362" fmla="*/ 3178524 w 8455893"/>
              <a:gd name="connsiteY362" fmla="*/ 207048 h 1130068"/>
              <a:gd name="connsiteX363" fmla="*/ 3221207 w 8455893"/>
              <a:gd name="connsiteY363" fmla="*/ 235460 h 1130068"/>
              <a:gd name="connsiteX364" fmla="*/ 3235433 w 8455893"/>
              <a:gd name="connsiteY364" fmla="*/ 252506 h 1130068"/>
              <a:gd name="connsiteX365" fmla="*/ 3320795 w 8455893"/>
              <a:gd name="connsiteY365" fmla="*/ 309329 h 1130068"/>
              <a:gd name="connsiteX366" fmla="*/ 3349249 w 8455893"/>
              <a:gd name="connsiteY366" fmla="*/ 343423 h 1130068"/>
              <a:gd name="connsiteX367" fmla="*/ 3391930 w 8455893"/>
              <a:gd name="connsiteY367" fmla="*/ 297965 h 1130068"/>
              <a:gd name="connsiteX368" fmla="*/ 3448837 w 8455893"/>
              <a:gd name="connsiteY368" fmla="*/ 252506 h 1130068"/>
              <a:gd name="connsiteX369" fmla="*/ 3477291 w 8455893"/>
              <a:gd name="connsiteY369" fmla="*/ 241142 h 1130068"/>
              <a:gd name="connsiteX370" fmla="*/ 3498631 w 8455893"/>
              <a:gd name="connsiteY370" fmla="*/ 218412 h 1130068"/>
              <a:gd name="connsiteX371" fmla="*/ 3512858 w 8455893"/>
              <a:gd name="connsiteY371" fmla="*/ 201366 h 1130068"/>
              <a:gd name="connsiteX372" fmla="*/ 3591106 w 8455893"/>
              <a:gd name="connsiteY372" fmla="*/ 161589 h 1130068"/>
              <a:gd name="connsiteX373" fmla="*/ 3633787 w 8455893"/>
              <a:gd name="connsiteY373" fmla="*/ 133178 h 1130068"/>
              <a:gd name="connsiteX374" fmla="*/ 3655127 w 8455893"/>
              <a:gd name="connsiteY374" fmla="*/ 116131 h 1130068"/>
              <a:gd name="connsiteX375" fmla="*/ 3676468 w 8455893"/>
              <a:gd name="connsiteY375" fmla="*/ 110449 h 1130068"/>
              <a:gd name="connsiteX376" fmla="*/ 3712035 w 8455893"/>
              <a:gd name="connsiteY376" fmla="*/ 93401 h 1130068"/>
              <a:gd name="connsiteX377" fmla="*/ 3790283 w 8455893"/>
              <a:gd name="connsiteY377" fmla="*/ 82036 h 1130068"/>
              <a:gd name="connsiteX378" fmla="*/ 3982346 w 8455893"/>
              <a:gd name="connsiteY378" fmla="*/ 93401 h 1130068"/>
              <a:gd name="connsiteX379" fmla="*/ 4003687 w 8455893"/>
              <a:gd name="connsiteY379" fmla="*/ 104766 h 1130068"/>
              <a:gd name="connsiteX380" fmla="*/ 4032141 w 8455893"/>
              <a:gd name="connsiteY380" fmla="*/ 110449 h 1130068"/>
              <a:gd name="connsiteX381" fmla="*/ 4074822 w 8455893"/>
              <a:gd name="connsiteY381" fmla="*/ 121813 h 1130068"/>
              <a:gd name="connsiteX382" fmla="*/ 4096162 w 8455893"/>
              <a:gd name="connsiteY382" fmla="*/ 127495 h 1130068"/>
              <a:gd name="connsiteX383" fmla="*/ 4124615 w 8455893"/>
              <a:gd name="connsiteY383" fmla="*/ 144543 h 1130068"/>
              <a:gd name="connsiteX384" fmla="*/ 4145956 w 8455893"/>
              <a:gd name="connsiteY384" fmla="*/ 150224 h 1130068"/>
              <a:gd name="connsiteX385" fmla="*/ 4174410 w 8455893"/>
              <a:gd name="connsiteY385" fmla="*/ 167272 h 1130068"/>
              <a:gd name="connsiteX386" fmla="*/ 4181523 w 8455893"/>
              <a:gd name="connsiteY386" fmla="*/ 184318 h 1130068"/>
              <a:gd name="connsiteX387" fmla="*/ 4224204 w 8455893"/>
              <a:gd name="connsiteY387" fmla="*/ 155907 h 1130068"/>
              <a:gd name="connsiteX388" fmla="*/ 4231318 w 8455893"/>
              <a:gd name="connsiteY388" fmla="*/ 138860 h 1130068"/>
              <a:gd name="connsiteX389" fmla="*/ 4252658 w 8455893"/>
              <a:gd name="connsiteY389" fmla="*/ 133178 h 1130068"/>
              <a:gd name="connsiteX390" fmla="*/ 4295338 w 8455893"/>
              <a:gd name="connsiteY390" fmla="*/ 110449 h 1130068"/>
              <a:gd name="connsiteX391" fmla="*/ 4345133 w 8455893"/>
              <a:gd name="connsiteY391" fmla="*/ 76354 h 1130068"/>
              <a:gd name="connsiteX392" fmla="*/ 4373587 w 8455893"/>
              <a:gd name="connsiteY392" fmla="*/ 70671 h 1130068"/>
              <a:gd name="connsiteX393" fmla="*/ 4394928 w 8455893"/>
              <a:gd name="connsiteY393" fmla="*/ 59307 h 1130068"/>
              <a:gd name="connsiteX394" fmla="*/ 4437609 w 8455893"/>
              <a:gd name="connsiteY394" fmla="*/ 47942 h 1130068"/>
              <a:gd name="connsiteX395" fmla="*/ 4629672 w 8455893"/>
              <a:gd name="connsiteY395" fmla="*/ 53625 h 1130068"/>
              <a:gd name="connsiteX396" fmla="*/ 4658126 w 8455893"/>
              <a:gd name="connsiteY396" fmla="*/ 70671 h 1130068"/>
              <a:gd name="connsiteX397" fmla="*/ 4700806 w 8455893"/>
              <a:gd name="connsiteY397" fmla="*/ 99084 h 1130068"/>
              <a:gd name="connsiteX398" fmla="*/ 4729260 w 8455893"/>
              <a:gd name="connsiteY398" fmla="*/ 150224 h 1130068"/>
              <a:gd name="connsiteX399" fmla="*/ 4757714 w 8455893"/>
              <a:gd name="connsiteY399" fmla="*/ 172954 h 1130068"/>
              <a:gd name="connsiteX400" fmla="*/ 4779055 w 8455893"/>
              <a:gd name="connsiteY400" fmla="*/ 184318 h 1130068"/>
              <a:gd name="connsiteX401" fmla="*/ 4793282 w 8455893"/>
              <a:gd name="connsiteY401" fmla="*/ 201366 h 1130068"/>
              <a:gd name="connsiteX402" fmla="*/ 4807509 w 8455893"/>
              <a:gd name="connsiteY402" fmla="*/ 224095 h 1130068"/>
              <a:gd name="connsiteX403" fmla="*/ 4828849 w 8455893"/>
              <a:gd name="connsiteY403" fmla="*/ 241142 h 1130068"/>
              <a:gd name="connsiteX404" fmla="*/ 4850190 w 8455893"/>
              <a:gd name="connsiteY404" fmla="*/ 297965 h 1130068"/>
              <a:gd name="connsiteX405" fmla="*/ 4864417 w 8455893"/>
              <a:gd name="connsiteY405" fmla="*/ 315012 h 1130068"/>
              <a:gd name="connsiteX406" fmla="*/ 4885756 w 8455893"/>
              <a:gd name="connsiteY406" fmla="*/ 332059 h 1130068"/>
              <a:gd name="connsiteX407" fmla="*/ 4892870 w 8455893"/>
              <a:gd name="connsiteY407" fmla="*/ 292283 h 1130068"/>
              <a:gd name="connsiteX408" fmla="*/ 4899983 w 8455893"/>
              <a:gd name="connsiteY408" fmla="*/ 269554 h 1130068"/>
              <a:gd name="connsiteX409" fmla="*/ 4907097 w 8455893"/>
              <a:gd name="connsiteY409" fmla="*/ 218412 h 1130068"/>
              <a:gd name="connsiteX410" fmla="*/ 4942664 w 8455893"/>
              <a:gd name="connsiteY410" fmla="*/ 184318 h 1130068"/>
              <a:gd name="connsiteX411" fmla="*/ 4956891 w 8455893"/>
              <a:gd name="connsiteY411" fmla="*/ 167272 h 1130068"/>
              <a:gd name="connsiteX412" fmla="*/ 4985345 w 8455893"/>
              <a:gd name="connsiteY412" fmla="*/ 161589 h 1130068"/>
              <a:gd name="connsiteX413" fmla="*/ 5028026 w 8455893"/>
              <a:gd name="connsiteY413" fmla="*/ 150224 h 1130068"/>
              <a:gd name="connsiteX414" fmla="*/ 5113387 w 8455893"/>
              <a:gd name="connsiteY414" fmla="*/ 133178 h 1130068"/>
              <a:gd name="connsiteX415" fmla="*/ 5141841 w 8455893"/>
              <a:gd name="connsiteY415" fmla="*/ 127495 h 1130068"/>
              <a:gd name="connsiteX416" fmla="*/ 5177978 w 8455893"/>
              <a:gd name="connsiteY416" fmla="*/ 122068 h 1130068"/>
              <a:gd name="connsiteX417" fmla="*/ 5186043 w 8455893"/>
              <a:gd name="connsiteY417" fmla="*/ 120931 h 1130068"/>
              <a:gd name="connsiteX418" fmla="*/ 5189385 w 8455893"/>
              <a:gd name="connsiteY418" fmla="*/ 119330 h 1130068"/>
              <a:gd name="connsiteX419" fmla="*/ 5232084 w 8455893"/>
              <a:gd name="connsiteY419" fmla="*/ 107965 h 1130068"/>
              <a:gd name="connsiteX420" fmla="*/ 5255074 w 8455893"/>
              <a:gd name="connsiteY420" fmla="*/ 101901 h 1130068"/>
              <a:gd name="connsiteX421" fmla="*/ 5281451 w 8455893"/>
              <a:gd name="connsiteY421" fmla="*/ 96690 h 1130068"/>
              <a:gd name="connsiteX422" fmla="*/ 5297830 w 8455893"/>
              <a:gd name="connsiteY422" fmla="*/ 87953 h 1130068"/>
              <a:gd name="connsiteX423" fmla="*/ 5447720 w 8455893"/>
              <a:gd name="connsiteY423" fmla="*/ 99084 h 1130068"/>
              <a:gd name="connsiteX424" fmla="*/ 5472946 w 8455893"/>
              <a:gd name="connsiteY424" fmla="*/ 107497 h 1130068"/>
              <a:gd name="connsiteX425" fmla="*/ 5482736 w 8455893"/>
              <a:gd name="connsiteY425" fmla="*/ 112339 h 1130068"/>
              <a:gd name="connsiteX426" fmla="*/ 5495398 w 8455893"/>
              <a:gd name="connsiteY426" fmla="*/ 113647 h 1130068"/>
              <a:gd name="connsiteX427" fmla="*/ 5523864 w 8455893"/>
              <a:gd name="connsiteY427" fmla="*/ 119330 h 1130068"/>
              <a:gd name="connsiteX428" fmla="*/ 5545213 w 8455893"/>
              <a:gd name="connsiteY428" fmla="*/ 136376 h 1130068"/>
              <a:gd name="connsiteX429" fmla="*/ 5587913 w 8455893"/>
              <a:gd name="connsiteY429" fmla="*/ 159106 h 1130068"/>
              <a:gd name="connsiteX430" fmla="*/ 5630614 w 8455893"/>
              <a:gd name="connsiteY430" fmla="*/ 187518 h 1130068"/>
              <a:gd name="connsiteX431" fmla="*/ 5644847 w 8455893"/>
              <a:gd name="connsiteY431" fmla="*/ 204564 h 1130068"/>
              <a:gd name="connsiteX432" fmla="*/ 5730246 w 8455893"/>
              <a:gd name="connsiteY432" fmla="*/ 261387 h 1130068"/>
              <a:gd name="connsiteX433" fmla="*/ 5758712 w 8455893"/>
              <a:gd name="connsiteY433" fmla="*/ 295481 h 1130068"/>
              <a:gd name="connsiteX434" fmla="*/ 5801411 w 8455893"/>
              <a:gd name="connsiteY434" fmla="*/ 250023 h 1130068"/>
              <a:gd name="connsiteX435" fmla="*/ 5858344 w 8455893"/>
              <a:gd name="connsiteY435" fmla="*/ 204564 h 1130068"/>
              <a:gd name="connsiteX436" fmla="*/ 5886810 w 8455893"/>
              <a:gd name="connsiteY436" fmla="*/ 193200 h 1130068"/>
              <a:gd name="connsiteX437" fmla="*/ 5908159 w 8455893"/>
              <a:gd name="connsiteY437" fmla="*/ 170470 h 1130068"/>
              <a:gd name="connsiteX438" fmla="*/ 5922392 w 8455893"/>
              <a:gd name="connsiteY438" fmla="*/ 153424 h 1130068"/>
              <a:gd name="connsiteX439" fmla="*/ 6000675 w 8455893"/>
              <a:gd name="connsiteY439" fmla="*/ 113647 h 1130068"/>
              <a:gd name="connsiteX440" fmla="*/ 6043375 w 8455893"/>
              <a:gd name="connsiteY440" fmla="*/ 85236 h 1130068"/>
              <a:gd name="connsiteX441" fmla="*/ 6064724 w 8455893"/>
              <a:gd name="connsiteY441" fmla="*/ 68188 h 1130068"/>
              <a:gd name="connsiteX442" fmla="*/ 6086074 w 8455893"/>
              <a:gd name="connsiteY442" fmla="*/ 62506 h 1130068"/>
              <a:gd name="connsiteX443" fmla="*/ 6121656 w 8455893"/>
              <a:gd name="connsiteY443" fmla="*/ 45459 h 1130068"/>
              <a:gd name="connsiteX444" fmla="*/ 6199939 w 8455893"/>
              <a:gd name="connsiteY444" fmla="*/ 34094 h 1130068"/>
              <a:gd name="connsiteX445" fmla="*/ 6392086 w 8455893"/>
              <a:gd name="connsiteY445" fmla="*/ 45459 h 1130068"/>
              <a:gd name="connsiteX446" fmla="*/ 6413436 w 8455893"/>
              <a:gd name="connsiteY446" fmla="*/ 56823 h 1130068"/>
              <a:gd name="connsiteX447" fmla="*/ 6441902 w 8455893"/>
              <a:gd name="connsiteY447" fmla="*/ 62506 h 1130068"/>
              <a:gd name="connsiteX448" fmla="*/ 6484602 w 8455893"/>
              <a:gd name="connsiteY448" fmla="*/ 73871 h 1130068"/>
              <a:gd name="connsiteX449" fmla="*/ 6505951 w 8455893"/>
              <a:gd name="connsiteY449" fmla="*/ 79553 h 1130068"/>
              <a:gd name="connsiteX450" fmla="*/ 6534417 w 8455893"/>
              <a:gd name="connsiteY450" fmla="*/ 96601 h 1130068"/>
              <a:gd name="connsiteX451" fmla="*/ 6555768 w 8455893"/>
              <a:gd name="connsiteY451" fmla="*/ 102282 h 1130068"/>
              <a:gd name="connsiteX452" fmla="*/ 6584234 w 8455893"/>
              <a:gd name="connsiteY452" fmla="*/ 119330 h 1130068"/>
              <a:gd name="connsiteX453" fmla="*/ 6591350 w 8455893"/>
              <a:gd name="connsiteY453" fmla="*/ 136376 h 1130068"/>
              <a:gd name="connsiteX454" fmla="*/ 6634049 w 8455893"/>
              <a:gd name="connsiteY454" fmla="*/ 107965 h 1130068"/>
              <a:gd name="connsiteX455" fmla="*/ 6641166 w 8455893"/>
              <a:gd name="connsiteY455" fmla="*/ 90917 h 1130068"/>
              <a:gd name="connsiteX456" fmla="*/ 6662516 w 8455893"/>
              <a:gd name="connsiteY456" fmla="*/ 85236 h 1130068"/>
              <a:gd name="connsiteX457" fmla="*/ 6705215 w 8455893"/>
              <a:gd name="connsiteY457" fmla="*/ 62506 h 1130068"/>
              <a:gd name="connsiteX458" fmla="*/ 6755032 w 8455893"/>
              <a:gd name="connsiteY458" fmla="*/ 28412 h 1130068"/>
              <a:gd name="connsiteX459" fmla="*/ 6783498 w 8455893"/>
              <a:gd name="connsiteY459" fmla="*/ 22729 h 1130068"/>
              <a:gd name="connsiteX460" fmla="*/ 6804848 w 8455893"/>
              <a:gd name="connsiteY460" fmla="*/ 11365 h 1130068"/>
              <a:gd name="connsiteX461" fmla="*/ 6847548 w 8455893"/>
              <a:gd name="connsiteY461" fmla="*/ 0 h 1130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Lst>
            <a:rect l="l" t="t" r="r" b="b"/>
            <a:pathLst>
              <a:path w="8455893" h="1130068">
                <a:moveTo>
                  <a:pt x="14859" y="493781"/>
                </a:moveTo>
                <a:lnTo>
                  <a:pt x="14373" y="495686"/>
                </a:lnTo>
                <a:lnTo>
                  <a:pt x="14284" y="495443"/>
                </a:lnTo>
                <a:cubicBezTo>
                  <a:pt x="14509" y="494387"/>
                  <a:pt x="14808" y="493648"/>
                  <a:pt x="14859" y="493781"/>
                </a:cubicBezTo>
                <a:close/>
                <a:moveTo>
                  <a:pt x="6847548" y="0"/>
                </a:moveTo>
                <a:cubicBezTo>
                  <a:pt x="6911596" y="1894"/>
                  <a:pt x="6976128" y="-866"/>
                  <a:pt x="7039694" y="5683"/>
                </a:cubicBezTo>
                <a:cubicBezTo>
                  <a:pt x="7051458" y="6895"/>
                  <a:pt x="7059155" y="16566"/>
                  <a:pt x="7068161" y="22729"/>
                </a:cubicBezTo>
                <a:cubicBezTo>
                  <a:pt x="7116113" y="55547"/>
                  <a:pt x="7063671" y="26021"/>
                  <a:pt x="7110860" y="51142"/>
                </a:cubicBezTo>
                <a:cubicBezTo>
                  <a:pt x="7120605" y="74484"/>
                  <a:pt x="7120872" y="85090"/>
                  <a:pt x="7139326" y="102282"/>
                </a:cubicBezTo>
                <a:cubicBezTo>
                  <a:pt x="7148060" y="110418"/>
                  <a:pt x="7157604" y="118038"/>
                  <a:pt x="7167793" y="125012"/>
                </a:cubicBezTo>
                <a:cubicBezTo>
                  <a:pt x="7174287" y="129456"/>
                  <a:pt x="7182026" y="132589"/>
                  <a:pt x="7189143" y="136376"/>
                </a:cubicBezTo>
                <a:cubicBezTo>
                  <a:pt x="7193887" y="142059"/>
                  <a:pt x="7199132" y="147494"/>
                  <a:pt x="7203376" y="153424"/>
                </a:cubicBezTo>
                <a:cubicBezTo>
                  <a:pt x="7208640" y="160779"/>
                  <a:pt x="7211443" y="169261"/>
                  <a:pt x="7217610" y="176153"/>
                </a:cubicBezTo>
                <a:cubicBezTo>
                  <a:pt x="7223458" y="182692"/>
                  <a:pt x="7231842" y="187518"/>
                  <a:pt x="7238958" y="193200"/>
                </a:cubicBezTo>
                <a:cubicBezTo>
                  <a:pt x="7242937" y="205904"/>
                  <a:pt x="7253380" y="241724"/>
                  <a:pt x="7260309" y="250023"/>
                </a:cubicBezTo>
                <a:cubicBezTo>
                  <a:pt x="7265053" y="255706"/>
                  <a:pt x="7269798" y="261387"/>
                  <a:pt x="7274542" y="267070"/>
                </a:cubicBezTo>
                <a:cubicBezTo>
                  <a:pt x="7291147" y="306847"/>
                  <a:pt x="7284031" y="312529"/>
                  <a:pt x="7295891" y="284117"/>
                </a:cubicBezTo>
                <a:cubicBezTo>
                  <a:pt x="7298263" y="270858"/>
                  <a:pt x="7300007" y="257519"/>
                  <a:pt x="7303008" y="244341"/>
                </a:cubicBezTo>
                <a:cubicBezTo>
                  <a:pt x="7304758" y="236657"/>
                  <a:pt x="7308637" y="229331"/>
                  <a:pt x="7310124" y="221612"/>
                </a:cubicBezTo>
                <a:cubicBezTo>
                  <a:pt x="7313391" y="204659"/>
                  <a:pt x="7312032" y="187111"/>
                  <a:pt x="7317242" y="170470"/>
                </a:cubicBezTo>
                <a:cubicBezTo>
                  <a:pt x="7321027" y="158380"/>
                  <a:pt x="7344290" y="144552"/>
                  <a:pt x="7352824" y="136376"/>
                </a:cubicBezTo>
                <a:cubicBezTo>
                  <a:pt x="7358300" y="131130"/>
                  <a:pt x="7359941" y="123118"/>
                  <a:pt x="7367057" y="119330"/>
                </a:cubicBezTo>
                <a:cubicBezTo>
                  <a:pt x="7375195" y="114998"/>
                  <a:pt x="7386154" y="115891"/>
                  <a:pt x="7395523" y="113647"/>
                </a:cubicBezTo>
                <a:cubicBezTo>
                  <a:pt x="7409893" y="110204"/>
                  <a:pt x="7423668" y="105188"/>
                  <a:pt x="7438222" y="102282"/>
                </a:cubicBezTo>
                <a:cubicBezTo>
                  <a:pt x="7466689" y="96601"/>
                  <a:pt x="7495155" y="90917"/>
                  <a:pt x="7523622" y="85236"/>
                </a:cubicBezTo>
                <a:cubicBezTo>
                  <a:pt x="7533111" y="83342"/>
                  <a:pt x="7542497" y="81084"/>
                  <a:pt x="7552088" y="79553"/>
                </a:cubicBezTo>
                <a:cubicBezTo>
                  <a:pt x="7639998" y="65516"/>
                  <a:pt x="7530197" y="82731"/>
                  <a:pt x="7630371" y="68188"/>
                </a:cubicBezTo>
                <a:cubicBezTo>
                  <a:pt x="7642271" y="66460"/>
                  <a:pt x="7654092" y="64400"/>
                  <a:pt x="7665953" y="62506"/>
                </a:cubicBezTo>
                <a:cubicBezTo>
                  <a:pt x="7750289" y="17613"/>
                  <a:pt x="7691624" y="38482"/>
                  <a:pt x="7858101" y="51142"/>
                </a:cubicBezTo>
                <a:cubicBezTo>
                  <a:pt x="7897242" y="61559"/>
                  <a:pt x="7862173" y="50564"/>
                  <a:pt x="7900800" y="68188"/>
                </a:cubicBezTo>
                <a:cubicBezTo>
                  <a:pt x="7910012" y="72391"/>
                  <a:pt x="7920439" y="74854"/>
                  <a:pt x="7929267" y="79553"/>
                </a:cubicBezTo>
                <a:cubicBezTo>
                  <a:pt x="7941905" y="86280"/>
                  <a:pt x="7952698" y="95005"/>
                  <a:pt x="7964850" y="102282"/>
                </a:cubicBezTo>
                <a:cubicBezTo>
                  <a:pt x="7971693" y="106380"/>
                  <a:pt x="7979628" y="109275"/>
                  <a:pt x="7986199" y="113647"/>
                </a:cubicBezTo>
                <a:cubicBezTo>
                  <a:pt x="8021738" y="137294"/>
                  <a:pt x="7991380" y="126391"/>
                  <a:pt x="8028899" y="136376"/>
                </a:cubicBezTo>
                <a:cubicBezTo>
                  <a:pt x="8046011" y="156873"/>
                  <a:pt x="8056582" y="171949"/>
                  <a:pt x="8085831" y="187518"/>
                </a:cubicBezTo>
                <a:cubicBezTo>
                  <a:pt x="8092948" y="191306"/>
                  <a:pt x="8100611" y="194510"/>
                  <a:pt x="8107182" y="198882"/>
                </a:cubicBezTo>
                <a:cubicBezTo>
                  <a:pt x="8114913" y="204027"/>
                  <a:pt x="8120890" y="210699"/>
                  <a:pt x="8128531" y="215929"/>
                </a:cubicBezTo>
                <a:cubicBezTo>
                  <a:pt x="8137536" y="222092"/>
                  <a:pt x="8147508" y="227294"/>
                  <a:pt x="8156997" y="232976"/>
                </a:cubicBezTo>
                <a:cubicBezTo>
                  <a:pt x="8164114" y="242447"/>
                  <a:pt x="8170048" y="252552"/>
                  <a:pt x="8178347" y="261387"/>
                </a:cubicBezTo>
                <a:cubicBezTo>
                  <a:pt x="8244304" y="331606"/>
                  <a:pt x="8150970" y="217235"/>
                  <a:pt x="8221047" y="301164"/>
                </a:cubicBezTo>
                <a:cubicBezTo>
                  <a:pt x="8240510" y="324476"/>
                  <a:pt x="8240946" y="332078"/>
                  <a:pt x="8263746" y="352305"/>
                </a:cubicBezTo>
                <a:cubicBezTo>
                  <a:pt x="8277211" y="364251"/>
                  <a:pt x="8292212" y="375034"/>
                  <a:pt x="8306446" y="386399"/>
                </a:cubicBezTo>
                <a:cubicBezTo>
                  <a:pt x="8313562" y="392081"/>
                  <a:pt x="8320678" y="397763"/>
                  <a:pt x="8327795" y="403446"/>
                </a:cubicBezTo>
                <a:cubicBezTo>
                  <a:pt x="8339656" y="412917"/>
                  <a:pt x="8354074" y="420713"/>
                  <a:pt x="8363378" y="431857"/>
                </a:cubicBezTo>
                <a:cubicBezTo>
                  <a:pt x="8368122" y="437540"/>
                  <a:pt x="8372867" y="443222"/>
                  <a:pt x="8377611" y="448905"/>
                </a:cubicBezTo>
                <a:cubicBezTo>
                  <a:pt x="8379983" y="454587"/>
                  <a:pt x="8380566" y="460969"/>
                  <a:pt x="8384727" y="465952"/>
                </a:cubicBezTo>
                <a:cubicBezTo>
                  <a:pt x="8390310" y="472638"/>
                  <a:pt x="8401577" y="475811"/>
                  <a:pt x="8406078" y="482999"/>
                </a:cubicBezTo>
                <a:cubicBezTo>
                  <a:pt x="8434659" y="528640"/>
                  <a:pt x="8389137" y="498605"/>
                  <a:pt x="8434544" y="522775"/>
                </a:cubicBezTo>
                <a:cubicBezTo>
                  <a:pt x="8436916" y="530352"/>
                  <a:pt x="8438973" y="537996"/>
                  <a:pt x="8441660" y="545505"/>
                </a:cubicBezTo>
                <a:cubicBezTo>
                  <a:pt x="8443721" y="551263"/>
                  <a:pt x="8446958" y="556740"/>
                  <a:pt x="8448777" y="562551"/>
                </a:cubicBezTo>
                <a:cubicBezTo>
                  <a:pt x="8451710" y="571921"/>
                  <a:pt x="8453521" y="581492"/>
                  <a:pt x="8455893" y="590963"/>
                </a:cubicBezTo>
                <a:cubicBezTo>
                  <a:pt x="8453521" y="602328"/>
                  <a:pt x="8454461" y="614467"/>
                  <a:pt x="8448777" y="625057"/>
                </a:cubicBezTo>
                <a:cubicBezTo>
                  <a:pt x="8439962" y="641481"/>
                  <a:pt x="8425209" y="655440"/>
                  <a:pt x="8413194" y="670516"/>
                </a:cubicBezTo>
                <a:cubicBezTo>
                  <a:pt x="8408601" y="676277"/>
                  <a:pt x="8405008" y="682733"/>
                  <a:pt x="8398960" y="687562"/>
                </a:cubicBezTo>
                <a:cubicBezTo>
                  <a:pt x="8387099" y="697033"/>
                  <a:pt x="8374522" y="705964"/>
                  <a:pt x="8363378" y="715974"/>
                </a:cubicBezTo>
                <a:cubicBezTo>
                  <a:pt x="8344140" y="733255"/>
                  <a:pt x="8343499" y="742084"/>
                  <a:pt x="8320679" y="755750"/>
                </a:cubicBezTo>
                <a:cubicBezTo>
                  <a:pt x="8309613" y="762377"/>
                  <a:pt x="8296161" y="766170"/>
                  <a:pt x="8285095" y="772797"/>
                </a:cubicBezTo>
                <a:cubicBezTo>
                  <a:pt x="8277044" y="777619"/>
                  <a:pt x="8271387" y="784614"/>
                  <a:pt x="8263746" y="789844"/>
                </a:cubicBezTo>
                <a:cubicBezTo>
                  <a:pt x="8254741" y="796007"/>
                  <a:pt x="8244932" y="801387"/>
                  <a:pt x="8235280" y="806891"/>
                </a:cubicBezTo>
                <a:cubicBezTo>
                  <a:pt x="8228319" y="810861"/>
                  <a:pt x="8220322" y="813719"/>
                  <a:pt x="8213930" y="818256"/>
                </a:cubicBezTo>
                <a:cubicBezTo>
                  <a:pt x="8198886" y="828933"/>
                  <a:pt x="8182396" y="838977"/>
                  <a:pt x="8171230" y="852350"/>
                </a:cubicBezTo>
                <a:cubicBezTo>
                  <a:pt x="8154116" y="872846"/>
                  <a:pt x="8143546" y="887921"/>
                  <a:pt x="8114298" y="903490"/>
                </a:cubicBezTo>
                <a:cubicBezTo>
                  <a:pt x="8069563" y="927303"/>
                  <a:pt x="8118656" y="902189"/>
                  <a:pt x="8064482" y="926220"/>
                </a:cubicBezTo>
                <a:cubicBezTo>
                  <a:pt x="8052390" y="931583"/>
                  <a:pt x="8041539" y="938782"/>
                  <a:pt x="8028899" y="943267"/>
                </a:cubicBezTo>
                <a:cubicBezTo>
                  <a:pt x="8019961" y="946439"/>
                  <a:pt x="8009711" y="946480"/>
                  <a:pt x="8000432" y="948949"/>
                </a:cubicBezTo>
                <a:cubicBezTo>
                  <a:pt x="7970157" y="957007"/>
                  <a:pt x="7966227" y="962593"/>
                  <a:pt x="7936384" y="965996"/>
                </a:cubicBezTo>
                <a:cubicBezTo>
                  <a:pt x="7896187" y="970582"/>
                  <a:pt x="7855729" y="973573"/>
                  <a:pt x="7815402" y="977361"/>
                </a:cubicBezTo>
                <a:cubicBezTo>
                  <a:pt x="7796424" y="975467"/>
                  <a:pt x="7777372" y="974000"/>
                  <a:pt x="7758469" y="971678"/>
                </a:cubicBezTo>
                <a:cubicBezTo>
                  <a:pt x="7734964" y="968791"/>
                  <a:pt x="7717099" y="964841"/>
                  <a:pt x="7694419" y="960314"/>
                </a:cubicBezTo>
                <a:cubicBezTo>
                  <a:pt x="7687303" y="956526"/>
                  <a:pt x="7679913" y="953046"/>
                  <a:pt x="7673070" y="948949"/>
                </a:cubicBezTo>
                <a:cubicBezTo>
                  <a:pt x="7660918" y="941672"/>
                  <a:pt x="7650368" y="932648"/>
                  <a:pt x="7637486" y="926220"/>
                </a:cubicBezTo>
                <a:cubicBezTo>
                  <a:pt x="7631125" y="923045"/>
                  <a:pt x="7623254" y="922432"/>
                  <a:pt x="7616138" y="920538"/>
                </a:cubicBezTo>
                <a:cubicBezTo>
                  <a:pt x="7609020" y="914855"/>
                  <a:pt x="7603161" y="907948"/>
                  <a:pt x="7594787" y="903490"/>
                </a:cubicBezTo>
                <a:cubicBezTo>
                  <a:pt x="7529622" y="868802"/>
                  <a:pt x="7630928" y="942532"/>
                  <a:pt x="7544972" y="880761"/>
                </a:cubicBezTo>
                <a:cubicBezTo>
                  <a:pt x="7530011" y="870010"/>
                  <a:pt x="7516506" y="858032"/>
                  <a:pt x="7502272" y="846667"/>
                </a:cubicBezTo>
                <a:cubicBezTo>
                  <a:pt x="7495155" y="840985"/>
                  <a:pt x="7488039" y="835303"/>
                  <a:pt x="7480922" y="829621"/>
                </a:cubicBezTo>
                <a:cubicBezTo>
                  <a:pt x="7473805" y="823938"/>
                  <a:pt x="7467947" y="817030"/>
                  <a:pt x="7459573" y="812573"/>
                </a:cubicBezTo>
                <a:cubicBezTo>
                  <a:pt x="7452456" y="808785"/>
                  <a:pt x="7444794" y="805581"/>
                  <a:pt x="7438222" y="801209"/>
                </a:cubicBezTo>
                <a:cubicBezTo>
                  <a:pt x="7421219" y="789895"/>
                  <a:pt x="7394511" y="764688"/>
                  <a:pt x="7388407" y="750068"/>
                </a:cubicBezTo>
                <a:cubicBezTo>
                  <a:pt x="7386035" y="744385"/>
                  <a:pt x="7383662" y="738703"/>
                  <a:pt x="7381290" y="733021"/>
                </a:cubicBezTo>
                <a:cubicBezTo>
                  <a:pt x="7376546" y="770902"/>
                  <a:pt x="7382134" y="810549"/>
                  <a:pt x="7367057" y="846667"/>
                </a:cubicBezTo>
                <a:cubicBezTo>
                  <a:pt x="7356508" y="871938"/>
                  <a:pt x="7313968" y="881838"/>
                  <a:pt x="7295891" y="903490"/>
                </a:cubicBezTo>
                <a:cubicBezTo>
                  <a:pt x="7268678" y="936085"/>
                  <a:pt x="7297575" y="906744"/>
                  <a:pt x="7246076" y="937584"/>
                </a:cubicBezTo>
                <a:cubicBezTo>
                  <a:pt x="7238024" y="942406"/>
                  <a:pt x="7232458" y="949487"/>
                  <a:pt x="7224726" y="954632"/>
                </a:cubicBezTo>
                <a:cubicBezTo>
                  <a:pt x="7218154" y="959004"/>
                  <a:pt x="7210336" y="962027"/>
                  <a:pt x="7203376" y="965996"/>
                </a:cubicBezTo>
                <a:cubicBezTo>
                  <a:pt x="7183270" y="977463"/>
                  <a:pt x="7162425" y="992405"/>
                  <a:pt x="7139326" y="1000090"/>
                </a:cubicBezTo>
                <a:cubicBezTo>
                  <a:pt x="7123386" y="1005394"/>
                  <a:pt x="7106173" y="1007827"/>
                  <a:pt x="7089511" y="1011455"/>
                </a:cubicBezTo>
                <a:cubicBezTo>
                  <a:pt x="7067722" y="1016199"/>
                  <a:pt x="7008216" y="1027008"/>
                  <a:pt x="6996995" y="1028501"/>
                </a:cubicBezTo>
                <a:cubicBezTo>
                  <a:pt x="6975806" y="1031321"/>
                  <a:pt x="6954296" y="1032290"/>
                  <a:pt x="6932946" y="1034184"/>
                </a:cubicBezTo>
                <a:cubicBezTo>
                  <a:pt x="6885503" y="1030396"/>
                  <a:pt x="6837742" y="1028608"/>
                  <a:pt x="6790615" y="1022820"/>
                </a:cubicBezTo>
                <a:cubicBezTo>
                  <a:pt x="6775786" y="1020998"/>
                  <a:pt x="6747914" y="1011455"/>
                  <a:pt x="6747914" y="1011455"/>
                </a:cubicBezTo>
                <a:cubicBezTo>
                  <a:pt x="6736053" y="1001984"/>
                  <a:pt x="6724955" y="991862"/>
                  <a:pt x="6712332" y="983043"/>
                </a:cubicBezTo>
                <a:cubicBezTo>
                  <a:pt x="6705896" y="978546"/>
                  <a:pt x="6697375" y="976215"/>
                  <a:pt x="6690982" y="971678"/>
                </a:cubicBezTo>
                <a:cubicBezTo>
                  <a:pt x="6675938" y="961001"/>
                  <a:pt x="6662516" y="948949"/>
                  <a:pt x="6648282" y="937584"/>
                </a:cubicBezTo>
                <a:cubicBezTo>
                  <a:pt x="6641166" y="931902"/>
                  <a:pt x="6632516" y="927224"/>
                  <a:pt x="6626933" y="920538"/>
                </a:cubicBezTo>
                <a:cubicBezTo>
                  <a:pt x="6617031" y="908677"/>
                  <a:pt x="6602704" y="890834"/>
                  <a:pt x="6591350" y="880761"/>
                </a:cubicBezTo>
                <a:cubicBezTo>
                  <a:pt x="6577885" y="868815"/>
                  <a:pt x="6562884" y="858032"/>
                  <a:pt x="6548650" y="846667"/>
                </a:cubicBezTo>
                <a:cubicBezTo>
                  <a:pt x="6548649" y="846666"/>
                  <a:pt x="6505951" y="812573"/>
                  <a:pt x="6505951" y="812573"/>
                </a:cubicBezTo>
                <a:cubicBezTo>
                  <a:pt x="6496462" y="808785"/>
                  <a:pt x="6486974" y="804996"/>
                  <a:pt x="6477485" y="801209"/>
                </a:cubicBezTo>
                <a:cubicBezTo>
                  <a:pt x="6464409" y="769886"/>
                  <a:pt x="6478743" y="795752"/>
                  <a:pt x="6441902" y="761433"/>
                </a:cubicBezTo>
                <a:cubicBezTo>
                  <a:pt x="6391517" y="714495"/>
                  <a:pt x="6458432" y="772707"/>
                  <a:pt x="6420552" y="727339"/>
                </a:cubicBezTo>
                <a:cubicBezTo>
                  <a:pt x="6414970" y="720653"/>
                  <a:pt x="6406319" y="715974"/>
                  <a:pt x="6399203" y="710291"/>
                </a:cubicBezTo>
                <a:cubicBezTo>
                  <a:pt x="6396831" y="704610"/>
                  <a:pt x="6396247" y="698228"/>
                  <a:pt x="6392086" y="693245"/>
                </a:cubicBezTo>
                <a:cubicBezTo>
                  <a:pt x="6360612" y="655549"/>
                  <a:pt x="6379784" y="696327"/>
                  <a:pt x="6356504" y="659151"/>
                </a:cubicBezTo>
                <a:cubicBezTo>
                  <a:pt x="6327040" y="612100"/>
                  <a:pt x="6375942" y="673908"/>
                  <a:pt x="6335153" y="625057"/>
                </a:cubicBezTo>
                <a:cubicBezTo>
                  <a:pt x="6328037" y="628845"/>
                  <a:pt x="6318338" y="630631"/>
                  <a:pt x="6313804" y="636422"/>
                </a:cubicBezTo>
                <a:cubicBezTo>
                  <a:pt x="6305852" y="646581"/>
                  <a:pt x="6304315" y="659151"/>
                  <a:pt x="6299571" y="670516"/>
                </a:cubicBezTo>
                <a:cubicBezTo>
                  <a:pt x="6297199" y="676197"/>
                  <a:pt x="6297758" y="683327"/>
                  <a:pt x="6292454" y="687562"/>
                </a:cubicBezTo>
                <a:cubicBezTo>
                  <a:pt x="6272832" y="703231"/>
                  <a:pt x="6270081" y="703199"/>
                  <a:pt x="6256872" y="721656"/>
                </a:cubicBezTo>
                <a:cubicBezTo>
                  <a:pt x="6251608" y="729011"/>
                  <a:pt x="6248805" y="737493"/>
                  <a:pt x="6242638" y="744385"/>
                </a:cubicBezTo>
                <a:cubicBezTo>
                  <a:pt x="6236788" y="750925"/>
                  <a:pt x="6227915" y="755385"/>
                  <a:pt x="6221288" y="761433"/>
                </a:cubicBezTo>
                <a:cubicBezTo>
                  <a:pt x="6192809" y="787420"/>
                  <a:pt x="6196168" y="790801"/>
                  <a:pt x="6164356" y="812573"/>
                </a:cubicBezTo>
                <a:cubicBezTo>
                  <a:pt x="6147016" y="824440"/>
                  <a:pt x="6134734" y="826089"/>
                  <a:pt x="6114540" y="835302"/>
                </a:cubicBezTo>
                <a:cubicBezTo>
                  <a:pt x="6064795" y="857999"/>
                  <a:pt x="6127664" y="835657"/>
                  <a:pt x="6057608" y="858032"/>
                </a:cubicBezTo>
                <a:cubicBezTo>
                  <a:pt x="6055236" y="863715"/>
                  <a:pt x="6055795" y="870844"/>
                  <a:pt x="6050491" y="875079"/>
                </a:cubicBezTo>
                <a:cubicBezTo>
                  <a:pt x="6045187" y="879314"/>
                  <a:pt x="6035850" y="878083"/>
                  <a:pt x="6029142" y="880761"/>
                </a:cubicBezTo>
                <a:cubicBezTo>
                  <a:pt x="5961918" y="907599"/>
                  <a:pt x="6020352" y="890678"/>
                  <a:pt x="5972209" y="903490"/>
                </a:cubicBezTo>
                <a:cubicBezTo>
                  <a:pt x="5956471" y="916057"/>
                  <a:pt x="5949324" y="923991"/>
                  <a:pt x="5929510" y="931902"/>
                </a:cubicBezTo>
                <a:cubicBezTo>
                  <a:pt x="5918083" y="936464"/>
                  <a:pt x="5905352" y="938706"/>
                  <a:pt x="5893926" y="943267"/>
                </a:cubicBezTo>
                <a:cubicBezTo>
                  <a:pt x="5886276" y="946322"/>
                  <a:pt x="5880227" y="951577"/>
                  <a:pt x="5872577" y="954632"/>
                </a:cubicBezTo>
                <a:cubicBezTo>
                  <a:pt x="5861151" y="959193"/>
                  <a:pt x="5848420" y="961435"/>
                  <a:pt x="5836993" y="965996"/>
                </a:cubicBezTo>
                <a:cubicBezTo>
                  <a:pt x="5829344" y="969051"/>
                  <a:pt x="5823294" y="974306"/>
                  <a:pt x="5815644" y="977361"/>
                </a:cubicBezTo>
                <a:cubicBezTo>
                  <a:pt x="5801060" y="983183"/>
                  <a:pt x="5772238" y="986566"/>
                  <a:pt x="5758712" y="988726"/>
                </a:cubicBezTo>
                <a:cubicBezTo>
                  <a:pt x="5751595" y="992514"/>
                  <a:pt x="5745370" y="997692"/>
                  <a:pt x="5737361" y="1000090"/>
                </a:cubicBezTo>
                <a:cubicBezTo>
                  <a:pt x="5667009" y="1021155"/>
                  <a:pt x="5730500" y="990485"/>
                  <a:pt x="5680429" y="1017137"/>
                </a:cubicBezTo>
                <a:lnTo>
                  <a:pt x="5526757" y="1013729"/>
                </a:lnTo>
                <a:lnTo>
                  <a:pt x="5525969" y="1013938"/>
                </a:lnTo>
                <a:cubicBezTo>
                  <a:pt x="5485790" y="1018524"/>
                  <a:pt x="5445349" y="1021515"/>
                  <a:pt x="5405040" y="1025303"/>
                </a:cubicBezTo>
                <a:cubicBezTo>
                  <a:pt x="5386071" y="1023409"/>
                  <a:pt x="5367027" y="1021942"/>
                  <a:pt x="5348132" y="1019620"/>
                </a:cubicBezTo>
                <a:cubicBezTo>
                  <a:pt x="5324637" y="1016733"/>
                  <a:pt x="5306780" y="1012783"/>
                  <a:pt x="5284110" y="1008256"/>
                </a:cubicBezTo>
                <a:cubicBezTo>
                  <a:pt x="5276997" y="1004468"/>
                  <a:pt x="5269610" y="1000988"/>
                  <a:pt x="5262770" y="996891"/>
                </a:cubicBezTo>
                <a:cubicBezTo>
                  <a:pt x="5250624" y="989614"/>
                  <a:pt x="5240078" y="980590"/>
                  <a:pt x="5227202" y="974162"/>
                </a:cubicBezTo>
                <a:cubicBezTo>
                  <a:pt x="5220844" y="970987"/>
                  <a:pt x="5212976" y="970374"/>
                  <a:pt x="5205863" y="968480"/>
                </a:cubicBezTo>
                <a:cubicBezTo>
                  <a:pt x="5198749" y="962797"/>
                  <a:pt x="5192892" y="955890"/>
                  <a:pt x="5184522" y="951432"/>
                </a:cubicBezTo>
                <a:cubicBezTo>
                  <a:pt x="5119385" y="916744"/>
                  <a:pt x="5220647" y="990474"/>
                  <a:pt x="5134728" y="928703"/>
                </a:cubicBezTo>
                <a:cubicBezTo>
                  <a:pt x="5119773" y="917952"/>
                  <a:pt x="5106274" y="905974"/>
                  <a:pt x="5092047" y="894609"/>
                </a:cubicBezTo>
                <a:cubicBezTo>
                  <a:pt x="5084933" y="888927"/>
                  <a:pt x="5077820" y="883245"/>
                  <a:pt x="5070706" y="877563"/>
                </a:cubicBezTo>
                <a:cubicBezTo>
                  <a:pt x="5063592" y="871880"/>
                  <a:pt x="5057737" y="864972"/>
                  <a:pt x="5049367" y="860515"/>
                </a:cubicBezTo>
                <a:cubicBezTo>
                  <a:pt x="5042252" y="856727"/>
                  <a:pt x="5034594" y="853523"/>
                  <a:pt x="5028026" y="849151"/>
                </a:cubicBezTo>
                <a:cubicBezTo>
                  <a:pt x="5011029" y="837837"/>
                  <a:pt x="4984333" y="812630"/>
                  <a:pt x="4978232" y="798010"/>
                </a:cubicBezTo>
                <a:cubicBezTo>
                  <a:pt x="4975861" y="792327"/>
                  <a:pt x="4973489" y="786645"/>
                  <a:pt x="4971118" y="780963"/>
                </a:cubicBezTo>
                <a:cubicBezTo>
                  <a:pt x="4966376" y="818844"/>
                  <a:pt x="4971962" y="858491"/>
                  <a:pt x="4956891" y="894609"/>
                </a:cubicBezTo>
                <a:cubicBezTo>
                  <a:pt x="4946346" y="919880"/>
                  <a:pt x="4903826" y="929780"/>
                  <a:pt x="4885756" y="951432"/>
                </a:cubicBezTo>
                <a:cubicBezTo>
                  <a:pt x="4858555" y="984027"/>
                  <a:pt x="4887440" y="954686"/>
                  <a:pt x="4835963" y="985526"/>
                </a:cubicBezTo>
                <a:cubicBezTo>
                  <a:pt x="4827914" y="990348"/>
                  <a:pt x="4822351" y="997429"/>
                  <a:pt x="4814622" y="1002574"/>
                </a:cubicBezTo>
                <a:cubicBezTo>
                  <a:pt x="4808054" y="1006946"/>
                  <a:pt x="4800238" y="1009969"/>
                  <a:pt x="4793282" y="1013938"/>
                </a:cubicBezTo>
                <a:cubicBezTo>
                  <a:pt x="4773185" y="1025405"/>
                  <a:pt x="4752348" y="1040347"/>
                  <a:pt x="4729260" y="1048032"/>
                </a:cubicBezTo>
                <a:cubicBezTo>
                  <a:pt x="4713326" y="1053336"/>
                  <a:pt x="4696121" y="1055769"/>
                  <a:pt x="4679467" y="1059397"/>
                </a:cubicBezTo>
                <a:cubicBezTo>
                  <a:pt x="4657687" y="1064141"/>
                  <a:pt x="4598207" y="1074950"/>
                  <a:pt x="4586991" y="1076443"/>
                </a:cubicBezTo>
                <a:cubicBezTo>
                  <a:pt x="4565812" y="1079263"/>
                  <a:pt x="4544310" y="1080232"/>
                  <a:pt x="4522970" y="1082126"/>
                </a:cubicBezTo>
                <a:cubicBezTo>
                  <a:pt x="4475548" y="1078338"/>
                  <a:pt x="4427807" y="1076550"/>
                  <a:pt x="4380701" y="1070762"/>
                </a:cubicBezTo>
                <a:cubicBezTo>
                  <a:pt x="4365878" y="1068940"/>
                  <a:pt x="4338019" y="1059397"/>
                  <a:pt x="4338019" y="1059397"/>
                </a:cubicBezTo>
                <a:cubicBezTo>
                  <a:pt x="4326163" y="1049926"/>
                  <a:pt x="4315070" y="1039804"/>
                  <a:pt x="4302453" y="1030985"/>
                </a:cubicBezTo>
                <a:cubicBezTo>
                  <a:pt x="4296019" y="1026488"/>
                  <a:pt x="4287502" y="1024157"/>
                  <a:pt x="4281112" y="1019620"/>
                </a:cubicBezTo>
                <a:cubicBezTo>
                  <a:pt x="4266074" y="1008943"/>
                  <a:pt x="4252658" y="996891"/>
                  <a:pt x="4238431" y="985526"/>
                </a:cubicBezTo>
                <a:cubicBezTo>
                  <a:pt x="4231318" y="979844"/>
                  <a:pt x="4222671" y="975166"/>
                  <a:pt x="4217091" y="968480"/>
                </a:cubicBezTo>
                <a:cubicBezTo>
                  <a:pt x="4207193" y="956619"/>
                  <a:pt x="4192872" y="938776"/>
                  <a:pt x="4181523" y="928703"/>
                </a:cubicBezTo>
                <a:cubicBezTo>
                  <a:pt x="4168064" y="916757"/>
                  <a:pt x="4153069" y="905974"/>
                  <a:pt x="4138842" y="894609"/>
                </a:cubicBezTo>
                <a:cubicBezTo>
                  <a:pt x="4138841" y="894608"/>
                  <a:pt x="4096162" y="860515"/>
                  <a:pt x="4096162" y="860515"/>
                </a:cubicBezTo>
                <a:cubicBezTo>
                  <a:pt x="4086677" y="856727"/>
                  <a:pt x="4077193" y="852938"/>
                  <a:pt x="4067708" y="849151"/>
                </a:cubicBezTo>
                <a:cubicBezTo>
                  <a:pt x="4054638" y="817828"/>
                  <a:pt x="4068965" y="843694"/>
                  <a:pt x="4032141" y="809375"/>
                </a:cubicBezTo>
                <a:cubicBezTo>
                  <a:pt x="3981778" y="762437"/>
                  <a:pt x="4048664" y="820649"/>
                  <a:pt x="4010800" y="775281"/>
                </a:cubicBezTo>
                <a:cubicBezTo>
                  <a:pt x="4005220" y="768595"/>
                  <a:pt x="3996573" y="763916"/>
                  <a:pt x="3989460" y="758233"/>
                </a:cubicBezTo>
                <a:cubicBezTo>
                  <a:pt x="3987089" y="752552"/>
                  <a:pt x="3986506" y="746170"/>
                  <a:pt x="3982346" y="741187"/>
                </a:cubicBezTo>
                <a:cubicBezTo>
                  <a:pt x="3950886" y="703491"/>
                  <a:pt x="3970049" y="744269"/>
                  <a:pt x="3946780" y="707093"/>
                </a:cubicBezTo>
                <a:cubicBezTo>
                  <a:pt x="3917329" y="660042"/>
                  <a:pt x="3966209" y="721850"/>
                  <a:pt x="3925439" y="672999"/>
                </a:cubicBezTo>
                <a:cubicBezTo>
                  <a:pt x="3918326" y="676787"/>
                  <a:pt x="3908630" y="678573"/>
                  <a:pt x="3904099" y="684364"/>
                </a:cubicBezTo>
                <a:cubicBezTo>
                  <a:pt x="3896151" y="694523"/>
                  <a:pt x="3894614" y="707093"/>
                  <a:pt x="3889872" y="718458"/>
                </a:cubicBezTo>
                <a:cubicBezTo>
                  <a:pt x="3887501" y="724139"/>
                  <a:pt x="3888059" y="731269"/>
                  <a:pt x="3882758" y="735504"/>
                </a:cubicBezTo>
                <a:cubicBezTo>
                  <a:pt x="3863144" y="751173"/>
                  <a:pt x="3860395" y="751141"/>
                  <a:pt x="3847191" y="769598"/>
                </a:cubicBezTo>
                <a:cubicBezTo>
                  <a:pt x="3841929" y="776953"/>
                  <a:pt x="3839128" y="785435"/>
                  <a:pt x="3832964" y="792327"/>
                </a:cubicBezTo>
                <a:cubicBezTo>
                  <a:pt x="3827116" y="798867"/>
                  <a:pt x="3818247" y="803327"/>
                  <a:pt x="3811623" y="809375"/>
                </a:cubicBezTo>
                <a:cubicBezTo>
                  <a:pt x="3783157" y="835362"/>
                  <a:pt x="3786513" y="838743"/>
                  <a:pt x="3754715" y="860515"/>
                </a:cubicBezTo>
                <a:cubicBezTo>
                  <a:pt x="3737384" y="872382"/>
                  <a:pt x="3725107" y="874031"/>
                  <a:pt x="3704922" y="883244"/>
                </a:cubicBezTo>
                <a:cubicBezTo>
                  <a:pt x="3655198" y="905941"/>
                  <a:pt x="3718040" y="883599"/>
                  <a:pt x="3648014" y="905974"/>
                </a:cubicBezTo>
                <a:cubicBezTo>
                  <a:pt x="3645643" y="911657"/>
                  <a:pt x="3646202" y="918786"/>
                  <a:pt x="3640900" y="923021"/>
                </a:cubicBezTo>
                <a:cubicBezTo>
                  <a:pt x="3635598" y="927256"/>
                  <a:pt x="3626266" y="926025"/>
                  <a:pt x="3619560" y="928703"/>
                </a:cubicBezTo>
                <a:cubicBezTo>
                  <a:pt x="3552366" y="955541"/>
                  <a:pt x="3610774" y="938620"/>
                  <a:pt x="3562653" y="951432"/>
                </a:cubicBezTo>
                <a:cubicBezTo>
                  <a:pt x="3546921" y="963999"/>
                  <a:pt x="3539777" y="971933"/>
                  <a:pt x="3519972" y="979844"/>
                </a:cubicBezTo>
                <a:cubicBezTo>
                  <a:pt x="3508550" y="984406"/>
                  <a:pt x="3495825" y="986648"/>
                  <a:pt x="3484404" y="991209"/>
                </a:cubicBezTo>
                <a:cubicBezTo>
                  <a:pt x="3476758" y="994264"/>
                  <a:pt x="3470711" y="999519"/>
                  <a:pt x="3463064" y="1002574"/>
                </a:cubicBezTo>
                <a:cubicBezTo>
                  <a:pt x="3451643" y="1007135"/>
                  <a:pt x="3438918" y="1009377"/>
                  <a:pt x="3427496" y="1013938"/>
                </a:cubicBezTo>
                <a:cubicBezTo>
                  <a:pt x="3419850" y="1016993"/>
                  <a:pt x="3413803" y="1022248"/>
                  <a:pt x="3406156" y="1025303"/>
                </a:cubicBezTo>
                <a:cubicBezTo>
                  <a:pt x="3391579" y="1031125"/>
                  <a:pt x="3362769" y="1034508"/>
                  <a:pt x="3349249" y="1036668"/>
                </a:cubicBezTo>
                <a:cubicBezTo>
                  <a:pt x="3342135" y="1040456"/>
                  <a:pt x="3335912" y="1045634"/>
                  <a:pt x="3327908" y="1048032"/>
                </a:cubicBezTo>
                <a:cubicBezTo>
                  <a:pt x="3257586" y="1069097"/>
                  <a:pt x="3321049" y="1038427"/>
                  <a:pt x="3271000" y="1065079"/>
                </a:cubicBezTo>
                <a:lnTo>
                  <a:pt x="3103423" y="1061361"/>
                </a:lnTo>
                <a:lnTo>
                  <a:pt x="3101471" y="1061880"/>
                </a:lnTo>
                <a:cubicBezTo>
                  <a:pt x="3061292" y="1066466"/>
                  <a:pt x="3020851" y="1069457"/>
                  <a:pt x="2980542" y="1073245"/>
                </a:cubicBezTo>
                <a:cubicBezTo>
                  <a:pt x="2961573" y="1071351"/>
                  <a:pt x="2942529" y="1069884"/>
                  <a:pt x="2923634" y="1067562"/>
                </a:cubicBezTo>
                <a:cubicBezTo>
                  <a:pt x="2900139" y="1064675"/>
                  <a:pt x="2882282" y="1060725"/>
                  <a:pt x="2859612" y="1056198"/>
                </a:cubicBezTo>
                <a:cubicBezTo>
                  <a:pt x="2852499" y="1052410"/>
                  <a:pt x="2845112" y="1048930"/>
                  <a:pt x="2838272" y="1044833"/>
                </a:cubicBezTo>
                <a:cubicBezTo>
                  <a:pt x="2826126" y="1037556"/>
                  <a:pt x="2815580" y="1028532"/>
                  <a:pt x="2802704" y="1022104"/>
                </a:cubicBezTo>
                <a:cubicBezTo>
                  <a:pt x="2796346" y="1018929"/>
                  <a:pt x="2788478" y="1018316"/>
                  <a:pt x="2781365" y="1016422"/>
                </a:cubicBezTo>
                <a:cubicBezTo>
                  <a:pt x="2774251" y="1010739"/>
                  <a:pt x="2768394" y="1003832"/>
                  <a:pt x="2760024" y="999374"/>
                </a:cubicBezTo>
                <a:cubicBezTo>
                  <a:pt x="2694887" y="964686"/>
                  <a:pt x="2796149" y="1038416"/>
                  <a:pt x="2710230" y="976645"/>
                </a:cubicBezTo>
                <a:cubicBezTo>
                  <a:pt x="2695275" y="965894"/>
                  <a:pt x="2681776" y="953916"/>
                  <a:pt x="2667549" y="942551"/>
                </a:cubicBezTo>
                <a:cubicBezTo>
                  <a:pt x="2660435" y="936869"/>
                  <a:pt x="2653322" y="931187"/>
                  <a:pt x="2646208" y="925505"/>
                </a:cubicBezTo>
                <a:cubicBezTo>
                  <a:pt x="2639094" y="919822"/>
                  <a:pt x="2633239" y="912914"/>
                  <a:pt x="2624869" y="908457"/>
                </a:cubicBezTo>
                <a:cubicBezTo>
                  <a:pt x="2617754" y="904669"/>
                  <a:pt x="2610096" y="901465"/>
                  <a:pt x="2603528" y="897093"/>
                </a:cubicBezTo>
                <a:cubicBezTo>
                  <a:pt x="2586531" y="885779"/>
                  <a:pt x="2559835" y="860572"/>
                  <a:pt x="2553734" y="845952"/>
                </a:cubicBezTo>
                <a:cubicBezTo>
                  <a:pt x="2551363" y="840269"/>
                  <a:pt x="2548991" y="834587"/>
                  <a:pt x="2546620" y="828905"/>
                </a:cubicBezTo>
                <a:cubicBezTo>
                  <a:pt x="2541878" y="866786"/>
                  <a:pt x="2547464" y="906433"/>
                  <a:pt x="2532393" y="942551"/>
                </a:cubicBezTo>
                <a:cubicBezTo>
                  <a:pt x="2521848" y="967822"/>
                  <a:pt x="2479328" y="977722"/>
                  <a:pt x="2461258" y="999374"/>
                </a:cubicBezTo>
                <a:cubicBezTo>
                  <a:pt x="2434057" y="1031969"/>
                  <a:pt x="2462942" y="1002628"/>
                  <a:pt x="2411465" y="1033468"/>
                </a:cubicBezTo>
                <a:cubicBezTo>
                  <a:pt x="2403416" y="1038290"/>
                  <a:pt x="2397853" y="1045371"/>
                  <a:pt x="2390124" y="1050516"/>
                </a:cubicBezTo>
                <a:cubicBezTo>
                  <a:pt x="2383556" y="1054888"/>
                  <a:pt x="2375740" y="1057911"/>
                  <a:pt x="2368784" y="1061880"/>
                </a:cubicBezTo>
                <a:cubicBezTo>
                  <a:pt x="2348687" y="1073347"/>
                  <a:pt x="2327850" y="1088289"/>
                  <a:pt x="2304762" y="1095974"/>
                </a:cubicBezTo>
                <a:cubicBezTo>
                  <a:pt x="2288828" y="1101278"/>
                  <a:pt x="2271623" y="1103711"/>
                  <a:pt x="2254969" y="1107339"/>
                </a:cubicBezTo>
                <a:cubicBezTo>
                  <a:pt x="2233189" y="1112083"/>
                  <a:pt x="2173709" y="1122892"/>
                  <a:pt x="2162493" y="1124385"/>
                </a:cubicBezTo>
                <a:cubicBezTo>
                  <a:pt x="2141314" y="1127205"/>
                  <a:pt x="2119812" y="1128174"/>
                  <a:pt x="2098472" y="1130068"/>
                </a:cubicBezTo>
                <a:cubicBezTo>
                  <a:pt x="2051050" y="1126280"/>
                  <a:pt x="2003309" y="1124492"/>
                  <a:pt x="1956203" y="1118704"/>
                </a:cubicBezTo>
                <a:cubicBezTo>
                  <a:pt x="1941380" y="1116882"/>
                  <a:pt x="1913521" y="1107339"/>
                  <a:pt x="1913521" y="1107339"/>
                </a:cubicBezTo>
                <a:cubicBezTo>
                  <a:pt x="1901665" y="1097868"/>
                  <a:pt x="1890572" y="1087746"/>
                  <a:pt x="1877955" y="1078927"/>
                </a:cubicBezTo>
                <a:cubicBezTo>
                  <a:pt x="1871521" y="1074430"/>
                  <a:pt x="1863004" y="1072099"/>
                  <a:pt x="1856614" y="1067562"/>
                </a:cubicBezTo>
                <a:cubicBezTo>
                  <a:pt x="1841577" y="1056885"/>
                  <a:pt x="1828160" y="1044833"/>
                  <a:pt x="1813933" y="1033468"/>
                </a:cubicBezTo>
                <a:cubicBezTo>
                  <a:pt x="1806820" y="1027786"/>
                  <a:pt x="1798173" y="1023108"/>
                  <a:pt x="1792594" y="1016422"/>
                </a:cubicBezTo>
                <a:cubicBezTo>
                  <a:pt x="1782695" y="1004561"/>
                  <a:pt x="1768374" y="986718"/>
                  <a:pt x="1757025" y="976645"/>
                </a:cubicBezTo>
                <a:cubicBezTo>
                  <a:pt x="1743566" y="964699"/>
                  <a:pt x="1728571" y="953916"/>
                  <a:pt x="1714344" y="942551"/>
                </a:cubicBezTo>
                <a:cubicBezTo>
                  <a:pt x="1714343" y="942550"/>
                  <a:pt x="1671664" y="908457"/>
                  <a:pt x="1671664" y="908457"/>
                </a:cubicBezTo>
                <a:cubicBezTo>
                  <a:pt x="1662179" y="904669"/>
                  <a:pt x="1652695" y="900880"/>
                  <a:pt x="1643210" y="897093"/>
                </a:cubicBezTo>
                <a:cubicBezTo>
                  <a:pt x="1630140" y="865770"/>
                  <a:pt x="1644467" y="891636"/>
                  <a:pt x="1607643" y="857317"/>
                </a:cubicBezTo>
                <a:cubicBezTo>
                  <a:pt x="1557280" y="810379"/>
                  <a:pt x="1624166" y="868591"/>
                  <a:pt x="1586303" y="823223"/>
                </a:cubicBezTo>
                <a:cubicBezTo>
                  <a:pt x="1580722" y="816537"/>
                  <a:pt x="1572075" y="811858"/>
                  <a:pt x="1564962" y="806175"/>
                </a:cubicBezTo>
                <a:cubicBezTo>
                  <a:pt x="1562591" y="800494"/>
                  <a:pt x="1562008" y="794112"/>
                  <a:pt x="1557848" y="789129"/>
                </a:cubicBezTo>
                <a:cubicBezTo>
                  <a:pt x="1526389" y="751433"/>
                  <a:pt x="1545551" y="792211"/>
                  <a:pt x="1522282" y="755035"/>
                </a:cubicBezTo>
                <a:cubicBezTo>
                  <a:pt x="1492831" y="707984"/>
                  <a:pt x="1541711" y="769792"/>
                  <a:pt x="1500941" y="720941"/>
                </a:cubicBezTo>
                <a:cubicBezTo>
                  <a:pt x="1493828" y="724729"/>
                  <a:pt x="1484133" y="726515"/>
                  <a:pt x="1479601" y="732306"/>
                </a:cubicBezTo>
                <a:cubicBezTo>
                  <a:pt x="1471653" y="742465"/>
                  <a:pt x="1470116" y="755035"/>
                  <a:pt x="1465374" y="766400"/>
                </a:cubicBezTo>
                <a:cubicBezTo>
                  <a:pt x="1463003" y="772081"/>
                  <a:pt x="1463561" y="779211"/>
                  <a:pt x="1458260" y="783446"/>
                </a:cubicBezTo>
                <a:cubicBezTo>
                  <a:pt x="1438646" y="799115"/>
                  <a:pt x="1435897" y="799083"/>
                  <a:pt x="1422694" y="817540"/>
                </a:cubicBezTo>
                <a:cubicBezTo>
                  <a:pt x="1417432" y="824895"/>
                  <a:pt x="1414630" y="833377"/>
                  <a:pt x="1408466" y="840269"/>
                </a:cubicBezTo>
                <a:cubicBezTo>
                  <a:pt x="1402619" y="846809"/>
                  <a:pt x="1393749" y="851269"/>
                  <a:pt x="1387125" y="857317"/>
                </a:cubicBezTo>
                <a:cubicBezTo>
                  <a:pt x="1358659" y="883304"/>
                  <a:pt x="1362016" y="886685"/>
                  <a:pt x="1330218" y="908457"/>
                </a:cubicBezTo>
                <a:cubicBezTo>
                  <a:pt x="1312886" y="920324"/>
                  <a:pt x="1300609" y="921973"/>
                  <a:pt x="1280424" y="931186"/>
                </a:cubicBezTo>
                <a:cubicBezTo>
                  <a:pt x="1230701" y="953883"/>
                  <a:pt x="1293542" y="931541"/>
                  <a:pt x="1223516" y="953916"/>
                </a:cubicBezTo>
                <a:cubicBezTo>
                  <a:pt x="1221146" y="959599"/>
                  <a:pt x="1221704" y="966728"/>
                  <a:pt x="1216403" y="970963"/>
                </a:cubicBezTo>
                <a:cubicBezTo>
                  <a:pt x="1211100" y="975198"/>
                  <a:pt x="1201768" y="973967"/>
                  <a:pt x="1195062" y="976645"/>
                </a:cubicBezTo>
                <a:cubicBezTo>
                  <a:pt x="1127868" y="1003483"/>
                  <a:pt x="1186276" y="986562"/>
                  <a:pt x="1138155" y="999374"/>
                </a:cubicBezTo>
                <a:cubicBezTo>
                  <a:pt x="1122423" y="1011941"/>
                  <a:pt x="1115279" y="1019875"/>
                  <a:pt x="1095474" y="1027786"/>
                </a:cubicBezTo>
                <a:cubicBezTo>
                  <a:pt x="1084053" y="1032348"/>
                  <a:pt x="1071327" y="1034590"/>
                  <a:pt x="1059906" y="1039151"/>
                </a:cubicBezTo>
                <a:cubicBezTo>
                  <a:pt x="1052260" y="1042206"/>
                  <a:pt x="1046213" y="1047461"/>
                  <a:pt x="1038566" y="1050516"/>
                </a:cubicBezTo>
                <a:cubicBezTo>
                  <a:pt x="1027145" y="1055077"/>
                  <a:pt x="1014420" y="1057319"/>
                  <a:pt x="1002999" y="1061880"/>
                </a:cubicBezTo>
                <a:cubicBezTo>
                  <a:pt x="995352" y="1064935"/>
                  <a:pt x="989305" y="1070190"/>
                  <a:pt x="981659" y="1073245"/>
                </a:cubicBezTo>
                <a:cubicBezTo>
                  <a:pt x="967081" y="1079067"/>
                  <a:pt x="938271" y="1082450"/>
                  <a:pt x="924751" y="1084610"/>
                </a:cubicBezTo>
                <a:cubicBezTo>
                  <a:pt x="917637" y="1088398"/>
                  <a:pt x="911415" y="1093576"/>
                  <a:pt x="903410" y="1095974"/>
                </a:cubicBezTo>
                <a:cubicBezTo>
                  <a:pt x="833088" y="1117039"/>
                  <a:pt x="896552" y="1086369"/>
                  <a:pt x="846503" y="1113021"/>
                </a:cubicBezTo>
                <a:cubicBezTo>
                  <a:pt x="761141" y="1111127"/>
                  <a:pt x="675701" y="1110833"/>
                  <a:pt x="590418" y="1107339"/>
                </a:cubicBezTo>
                <a:cubicBezTo>
                  <a:pt x="582929" y="1107032"/>
                  <a:pt x="576287" y="1103302"/>
                  <a:pt x="569077" y="1101656"/>
                </a:cubicBezTo>
                <a:cubicBezTo>
                  <a:pt x="537376" y="1094422"/>
                  <a:pt x="537761" y="1097672"/>
                  <a:pt x="505056" y="1084610"/>
                </a:cubicBezTo>
                <a:cubicBezTo>
                  <a:pt x="492689" y="1079670"/>
                  <a:pt x="482326" y="1071664"/>
                  <a:pt x="469488" y="1067562"/>
                </a:cubicBezTo>
                <a:cubicBezTo>
                  <a:pt x="458262" y="1063975"/>
                  <a:pt x="445651" y="1064223"/>
                  <a:pt x="433922" y="1061880"/>
                </a:cubicBezTo>
                <a:cubicBezTo>
                  <a:pt x="398160" y="1054739"/>
                  <a:pt x="426012" y="1058721"/>
                  <a:pt x="391241" y="1044833"/>
                </a:cubicBezTo>
                <a:cubicBezTo>
                  <a:pt x="379819" y="1040272"/>
                  <a:pt x="366548" y="1038814"/>
                  <a:pt x="355673" y="1033468"/>
                </a:cubicBezTo>
                <a:cubicBezTo>
                  <a:pt x="335479" y="1023541"/>
                  <a:pt x="318494" y="1009882"/>
                  <a:pt x="298765" y="999374"/>
                </a:cubicBezTo>
                <a:cubicBezTo>
                  <a:pt x="291652" y="995586"/>
                  <a:pt x="285072" y="991064"/>
                  <a:pt x="277425" y="988010"/>
                </a:cubicBezTo>
                <a:cubicBezTo>
                  <a:pt x="270718" y="985331"/>
                  <a:pt x="263198" y="984222"/>
                  <a:pt x="256084" y="982328"/>
                </a:cubicBezTo>
                <a:cubicBezTo>
                  <a:pt x="246599" y="970963"/>
                  <a:pt x="233037" y="961191"/>
                  <a:pt x="227631" y="948234"/>
                </a:cubicBezTo>
                <a:cubicBezTo>
                  <a:pt x="210699" y="907661"/>
                  <a:pt x="221723" y="924108"/>
                  <a:pt x="199177" y="897093"/>
                </a:cubicBezTo>
                <a:cubicBezTo>
                  <a:pt x="194435" y="885728"/>
                  <a:pt x="189692" y="874363"/>
                  <a:pt x="184950" y="862999"/>
                </a:cubicBezTo>
                <a:cubicBezTo>
                  <a:pt x="182579" y="857317"/>
                  <a:pt x="177837" y="845952"/>
                  <a:pt x="177837" y="845952"/>
                </a:cubicBezTo>
                <a:cubicBezTo>
                  <a:pt x="180208" y="813752"/>
                  <a:pt x="177395" y="781038"/>
                  <a:pt x="184950" y="749352"/>
                </a:cubicBezTo>
                <a:cubicBezTo>
                  <a:pt x="187168" y="740049"/>
                  <a:pt x="199400" y="734330"/>
                  <a:pt x="206291" y="726623"/>
                </a:cubicBezTo>
                <a:cubicBezTo>
                  <a:pt x="213922" y="718090"/>
                  <a:pt x="233655" y="692307"/>
                  <a:pt x="241857" y="686847"/>
                </a:cubicBezTo>
                <a:cubicBezTo>
                  <a:pt x="247618" y="683012"/>
                  <a:pt x="256491" y="683843"/>
                  <a:pt x="263198" y="681164"/>
                </a:cubicBezTo>
                <a:cubicBezTo>
                  <a:pt x="270845" y="678110"/>
                  <a:pt x="277116" y="673188"/>
                  <a:pt x="284538" y="669800"/>
                </a:cubicBezTo>
                <a:cubicBezTo>
                  <a:pt x="293745" y="665597"/>
                  <a:pt x="303507" y="662223"/>
                  <a:pt x="312992" y="658435"/>
                </a:cubicBezTo>
                <a:cubicBezTo>
                  <a:pt x="291652" y="656541"/>
                  <a:pt x="269893" y="656610"/>
                  <a:pt x="248971" y="652753"/>
                </a:cubicBezTo>
                <a:cubicBezTo>
                  <a:pt x="238639" y="650848"/>
                  <a:pt x="230446" y="644363"/>
                  <a:pt x="220518" y="641389"/>
                </a:cubicBezTo>
                <a:cubicBezTo>
                  <a:pt x="205901" y="637010"/>
                  <a:pt x="170033" y="632727"/>
                  <a:pt x="156496" y="630024"/>
                </a:cubicBezTo>
                <a:cubicBezTo>
                  <a:pt x="149221" y="628571"/>
                  <a:pt x="142431" y="625794"/>
                  <a:pt x="135156" y="624341"/>
                </a:cubicBezTo>
                <a:cubicBezTo>
                  <a:pt x="123427" y="621999"/>
                  <a:pt x="111444" y="620553"/>
                  <a:pt x="99588" y="618659"/>
                </a:cubicBezTo>
                <a:cubicBezTo>
                  <a:pt x="38433" y="586091"/>
                  <a:pt x="115809" y="625137"/>
                  <a:pt x="56907" y="601612"/>
                </a:cubicBezTo>
                <a:cubicBezTo>
                  <a:pt x="49261" y="598557"/>
                  <a:pt x="42681" y="594035"/>
                  <a:pt x="35568" y="590247"/>
                </a:cubicBezTo>
                <a:cubicBezTo>
                  <a:pt x="1691" y="549655"/>
                  <a:pt x="11261" y="569404"/>
                  <a:pt x="0" y="533424"/>
                </a:cubicBezTo>
                <a:cubicBezTo>
                  <a:pt x="8627" y="512750"/>
                  <a:pt x="12423" y="502199"/>
                  <a:pt x="13950" y="497344"/>
                </a:cubicBezTo>
                <a:lnTo>
                  <a:pt x="14373" y="495686"/>
                </a:lnTo>
                <a:lnTo>
                  <a:pt x="16368" y="501168"/>
                </a:lnTo>
                <a:cubicBezTo>
                  <a:pt x="19062" y="501397"/>
                  <a:pt x="24608" y="498471"/>
                  <a:pt x="35568" y="487965"/>
                </a:cubicBezTo>
                <a:cubicBezTo>
                  <a:pt x="42356" y="481458"/>
                  <a:pt x="41312" y="470319"/>
                  <a:pt x="49795" y="465236"/>
                </a:cubicBezTo>
                <a:cubicBezTo>
                  <a:pt x="61792" y="458049"/>
                  <a:pt x="78248" y="457659"/>
                  <a:pt x="92475" y="453871"/>
                </a:cubicBezTo>
                <a:cubicBezTo>
                  <a:pt x="145393" y="439780"/>
                  <a:pt x="106313" y="448617"/>
                  <a:pt x="213404" y="442507"/>
                </a:cubicBezTo>
                <a:cubicBezTo>
                  <a:pt x="227865" y="384750"/>
                  <a:pt x="213050" y="437812"/>
                  <a:pt x="227631" y="397048"/>
                </a:cubicBezTo>
                <a:cubicBezTo>
                  <a:pt x="230316" y="389539"/>
                  <a:pt x="229894" y="381099"/>
                  <a:pt x="234745" y="374319"/>
                </a:cubicBezTo>
                <a:cubicBezTo>
                  <a:pt x="239735" y="367341"/>
                  <a:pt x="248971" y="362954"/>
                  <a:pt x="256084" y="357271"/>
                </a:cubicBezTo>
                <a:cubicBezTo>
                  <a:pt x="258455" y="345907"/>
                  <a:pt x="261005" y="334565"/>
                  <a:pt x="263198" y="323178"/>
                </a:cubicBezTo>
                <a:cubicBezTo>
                  <a:pt x="265748" y="309940"/>
                  <a:pt x="265494" y="296230"/>
                  <a:pt x="270311" y="283402"/>
                </a:cubicBezTo>
                <a:cubicBezTo>
                  <a:pt x="272767" y="276861"/>
                  <a:pt x="280714" y="272462"/>
                  <a:pt x="284538" y="266354"/>
                </a:cubicBezTo>
                <a:cubicBezTo>
                  <a:pt x="290249" y="257231"/>
                  <a:pt x="290590" y="245779"/>
                  <a:pt x="298765" y="237943"/>
                </a:cubicBezTo>
                <a:cubicBezTo>
                  <a:pt x="303566" y="233342"/>
                  <a:pt x="313399" y="234939"/>
                  <a:pt x="320106" y="232260"/>
                </a:cubicBezTo>
                <a:cubicBezTo>
                  <a:pt x="332472" y="227321"/>
                  <a:pt x="343087" y="219784"/>
                  <a:pt x="355673" y="215214"/>
                </a:cubicBezTo>
                <a:cubicBezTo>
                  <a:pt x="369325" y="210256"/>
                  <a:pt x="384127" y="207637"/>
                  <a:pt x="398354" y="203849"/>
                </a:cubicBezTo>
                <a:cubicBezTo>
                  <a:pt x="428974" y="195696"/>
                  <a:pt x="412414" y="199620"/>
                  <a:pt x="448148" y="192485"/>
                </a:cubicBezTo>
                <a:cubicBezTo>
                  <a:pt x="521194" y="197347"/>
                  <a:pt x="590843" y="198235"/>
                  <a:pt x="661552" y="209531"/>
                </a:cubicBezTo>
                <a:cubicBezTo>
                  <a:pt x="671139" y="211063"/>
                  <a:pt x="680521" y="213320"/>
                  <a:pt x="690006" y="215214"/>
                </a:cubicBezTo>
                <a:cubicBezTo>
                  <a:pt x="697119" y="220896"/>
                  <a:pt x="703405" y="227327"/>
                  <a:pt x="711346" y="232260"/>
                </a:cubicBezTo>
                <a:cubicBezTo>
                  <a:pt x="724843" y="240646"/>
                  <a:pt x="743768" y="244063"/>
                  <a:pt x="754027" y="254990"/>
                </a:cubicBezTo>
                <a:cubicBezTo>
                  <a:pt x="779867" y="282510"/>
                  <a:pt x="764120" y="274723"/>
                  <a:pt x="796709" y="283402"/>
                </a:cubicBezTo>
                <a:cubicBezTo>
                  <a:pt x="801451" y="289084"/>
                  <a:pt x="804445" y="296004"/>
                  <a:pt x="810936" y="300448"/>
                </a:cubicBezTo>
                <a:cubicBezTo>
                  <a:pt x="861615" y="335148"/>
                  <a:pt x="845242" y="296096"/>
                  <a:pt x="896297" y="357271"/>
                </a:cubicBezTo>
                <a:cubicBezTo>
                  <a:pt x="905782" y="368636"/>
                  <a:pt x="924751" y="391365"/>
                  <a:pt x="924751" y="391365"/>
                </a:cubicBezTo>
                <a:cubicBezTo>
                  <a:pt x="939787" y="373349"/>
                  <a:pt x="947158" y="363452"/>
                  <a:pt x="967432" y="345907"/>
                </a:cubicBezTo>
                <a:cubicBezTo>
                  <a:pt x="985628" y="330160"/>
                  <a:pt x="1000346" y="310032"/>
                  <a:pt x="1024339" y="300448"/>
                </a:cubicBezTo>
                <a:cubicBezTo>
                  <a:pt x="1033824" y="296660"/>
                  <a:pt x="1043309" y="292871"/>
                  <a:pt x="1052794" y="289084"/>
                </a:cubicBezTo>
                <a:cubicBezTo>
                  <a:pt x="1059906" y="281507"/>
                  <a:pt x="1067242" y="274061"/>
                  <a:pt x="1074133" y="266354"/>
                </a:cubicBezTo>
                <a:cubicBezTo>
                  <a:pt x="1079102" y="260798"/>
                  <a:pt x="1081868" y="253752"/>
                  <a:pt x="1088360" y="249308"/>
                </a:cubicBezTo>
                <a:cubicBezTo>
                  <a:pt x="1126762" y="223014"/>
                  <a:pt x="1127051" y="241131"/>
                  <a:pt x="1166609" y="209531"/>
                </a:cubicBezTo>
                <a:cubicBezTo>
                  <a:pt x="1228963" y="159721"/>
                  <a:pt x="1149858" y="220683"/>
                  <a:pt x="1209290" y="181120"/>
                </a:cubicBezTo>
                <a:cubicBezTo>
                  <a:pt x="1217018" y="175975"/>
                  <a:pt x="1222259" y="168530"/>
                  <a:pt x="1230629" y="164073"/>
                </a:cubicBezTo>
                <a:cubicBezTo>
                  <a:pt x="1236868" y="160750"/>
                  <a:pt x="1245263" y="161069"/>
                  <a:pt x="1251970" y="158391"/>
                </a:cubicBezTo>
                <a:cubicBezTo>
                  <a:pt x="1264336" y="153451"/>
                  <a:pt x="1274903" y="145828"/>
                  <a:pt x="1287537" y="141343"/>
                </a:cubicBezTo>
                <a:cubicBezTo>
                  <a:pt x="1303419" y="135704"/>
                  <a:pt x="1355769" y="131122"/>
                  <a:pt x="1365785" y="129979"/>
                </a:cubicBezTo>
                <a:cubicBezTo>
                  <a:pt x="1429806" y="133766"/>
                  <a:pt x="1494215" y="134566"/>
                  <a:pt x="1557848" y="141343"/>
                </a:cubicBezTo>
                <a:cubicBezTo>
                  <a:pt x="1566323" y="142246"/>
                  <a:pt x="1571332" y="150018"/>
                  <a:pt x="1579190" y="152708"/>
                </a:cubicBezTo>
                <a:cubicBezTo>
                  <a:pt x="1588176" y="155784"/>
                  <a:pt x="1598278" y="156147"/>
                  <a:pt x="1607643" y="158391"/>
                </a:cubicBezTo>
                <a:cubicBezTo>
                  <a:pt x="1622007" y="161833"/>
                  <a:pt x="1636097" y="165967"/>
                  <a:pt x="1650324" y="169755"/>
                </a:cubicBezTo>
                <a:cubicBezTo>
                  <a:pt x="1657437" y="171649"/>
                  <a:pt x="1671664" y="175437"/>
                  <a:pt x="1671664" y="175437"/>
                </a:cubicBezTo>
                <a:cubicBezTo>
                  <a:pt x="1681149" y="181120"/>
                  <a:pt x="1689824" y="187786"/>
                  <a:pt x="1700118" y="192485"/>
                </a:cubicBezTo>
                <a:cubicBezTo>
                  <a:pt x="1706628" y="195456"/>
                  <a:pt x="1714948" y="195195"/>
                  <a:pt x="1721458" y="198166"/>
                </a:cubicBezTo>
                <a:cubicBezTo>
                  <a:pt x="1731753" y="202865"/>
                  <a:pt x="1740428" y="209531"/>
                  <a:pt x="1749913" y="215214"/>
                </a:cubicBezTo>
                <a:cubicBezTo>
                  <a:pt x="1752284" y="220896"/>
                  <a:pt x="1749751" y="230808"/>
                  <a:pt x="1757025" y="232260"/>
                </a:cubicBezTo>
                <a:cubicBezTo>
                  <a:pt x="1764949" y="233842"/>
                  <a:pt x="1797957" y="205246"/>
                  <a:pt x="1799706" y="203849"/>
                </a:cubicBezTo>
                <a:cubicBezTo>
                  <a:pt x="1802077" y="198166"/>
                  <a:pt x="1801519" y="191037"/>
                  <a:pt x="1806820" y="186802"/>
                </a:cubicBezTo>
                <a:cubicBezTo>
                  <a:pt x="1812122" y="182567"/>
                  <a:pt x="1821606" y="184028"/>
                  <a:pt x="1828160" y="181120"/>
                </a:cubicBezTo>
                <a:cubicBezTo>
                  <a:pt x="1843107" y="174487"/>
                  <a:pt x="1858750" y="168049"/>
                  <a:pt x="1870841" y="158391"/>
                </a:cubicBezTo>
                <a:cubicBezTo>
                  <a:pt x="1885079" y="147017"/>
                  <a:pt x="1902383" y="131587"/>
                  <a:pt x="1920635" y="124297"/>
                </a:cubicBezTo>
                <a:cubicBezTo>
                  <a:pt x="1929380" y="120804"/>
                  <a:pt x="1939604" y="120508"/>
                  <a:pt x="1949089" y="118614"/>
                </a:cubicBezTo>
                <a:cubicBezTo>
                  <a:pt x="1956203" y="114826"/>
                  <a:pt x="1962617" y="110023"/>
                  <a:pt x="1970430" y="107249"/>
                </a:cubicBezTo>
                <a:cubicBezTo>
                  <a:pt x="1984134" y="102384"/>
                  <a:pt x="2013111" y="95885"/>
                  <a:pt x="2013111" y="95885"/>
                </a:cubicBezTo>
                <a:cubicBezTo>
                  <a:pt x="2077131" y="97779"/>
                  <a:pt x="2141635" y="95018"/>
                  <a:pt x="2205174" y="101568"/>
                </a:cubicBezTo>
                <a:cubicBezTo>
                  <a:pt x="2216932" y="102779"/>
                  <a:pt x="2224626" y="112451"/>
                  <a:pt x="2233628" y="118614"/>
                </a:cubicBezTo>
                <a:cubicBezTo>
                  <a:pt x="2281559" y="151431"/>
                  <a:pt x="2229140" y="121906"/>
                  <a:pt x="2276308" y="147026"/>
                </a:cubicBezTo>
                <a:cubicBezTo>
                  <a:pt x="2286049" y="170369"/>
                  <a:pt x="2286316" y="180975"/>
                  <a:pt x="2304762" y="198166"/>
                </a:cubicBezTo>
                <a:cubicBezTo>
                  <a:pt x="2313492" y="206302"/>
                  <a:pt x="2323032" y="213922"/>
                  <a:pt x="2333216" y="220896"/>
                </a:cubicBezTo>
                <a:cubicBezTo>
                  <a:pt x="2339708" y="225340"/>
                  <a:pt x="2347443" y="228473"/>
                  <a:pt x="2354557" y="232260"/>
                </a:cubicBezTo>
                <a:cubicBezTo>
                  <a:pt x="2359299" y="237943"/>
                  <a:pt x="2364542" y="243378"/>
                  <a:pt x="2368784" y="249308"/>
                </a:cubicBezTo>
                <a:cubicBezTo>
                  <a:pt x="2374046" y="256663"/>
                  <a:pt x="2376847" y="265145"/>
                  <a:pt x="2383011" y="272037"/>
                </a:cubicBezTo>
                <a:cubicBezTo>
                  <a:pt x="2388857" y="278576"/>
                  <a:pt x="2397238" y="283402"/>
                  <a:pt x="2404351" y="289084"/>
                </a:cubicBezTo>
                <a:cubicBezTo>
                  <a:pt x="2408327" y="301788"/>
                  <a:pt x="2418765" y="337608"/>
                  <a:pt x="2425692" y="345907"/>
                </a:cubicBezTo>
                <a:cubicBezTo>
                  <a:pt x="2430434" y="351590"/>
                  <a:pt x="2435177" y="357271"/>
                  <a:pt x="2439919" y="362954"/>
                </a:cubicBezTo>
                <a:cubicBezTo>
                  <a:pt x="2456516" y="402731"/>
                  <a:pt x="2449404" y="408413"/>
                  <a:pt x="2461258" y="380001"/>
                </a:cubicBezTo>
                <a:cubicBezTo>
                  <a:pt x="2463629" y="366742"/>
                  <a:pt x="2465373" y="353403"/>
                  <a:pt x="2468372" y="340225"/>
                </a:cubicBezTo>
                <a:cubicBezTo>
                  <a:pt x="2470121" y="332541"/>
                  <a:pt x="2473999" y="325215"/>
                  <a:pt x="2475485" y="317496"/>
                </a:cubicBezTo>
                <a:cubicBezTo>
                  <a:pt x="2478750" y="300543"/>
                  <a:pt x="2477392" y="282995"/>
                  <a:pt x="2482599" y="266354"/>
                </a:cubicBezTo>
                <a:cubicBezTo>
                  <a:pt x="2486383" y="254264"/>
                  <a:pt x="2509637" y="240436"/>
                  <a:pt x="2518166" y="232260"/>
                </a:cubicBezTo>
                <a:cubicBezTo>
                  <a:pt x="2523639" y="227014"/>
                  <a:pt x="2525280" y="219002"/>
                  <a:pt x="2532393" y="215214"/>
                </a:cubicBezTo>
                <a:cubicBezTo>
                  <a:pt x="2540528" y="210882"/>
                  <a:pt x="2551482" y="211775"/>
                  <a:pt x="2560847" y="209531"/>
                </a:cubicBezTo>
                <a:cubicBezTo>
                  <a:pt x="2575210" y="206088"/>
                  <a:pt x="2588979" y="201072"/>
                  <a:pt x="2603528" y="198166"/>
                </a:cubicBezTo>
                <a:cubicBezTo>
                  <a:pt x="2631981" y="192485"/>
                  <a:pt x="2660435" y="186802"/>
                  <a:pt x="2688889" y="181120"/>
                </a:cubicBezTo>
                <a:cubicBezTo>
                  <a:pt x="2698374" y="179226"/>
                  <a:pt x="2707756" y="176969"/>
                  <a:pt x="2717343" y="175437"/>
                </a:cubicBezTo>
                <a:cubicBezTo>
                  <a:pt x="2783247" y="164910"/>
                  <a:pt x="2737987" y="171961"/>
                  <a:pt x="2753480" y="170010"/>
                </a:cubicBezTo>
                <a:lnTo>
                  <a:pt x="2788351" y="165094"/>
                </a:lnTo>
                <a:lnTo>
                  <a:pt x="2822851" y="155907"/>
                </a:lnTo>
                <a:cubicBezTo>
                  <a:pt x="2838162" y="151831"/>
                  <a:pt x="2841677" y="150774"/>
                  <a:pt x="2845831" y="149843"/>
                </a:cubicBezTo>
                <a:lnTo>
                  <a:pt x="2847978" y="149419"/>
                </a:lnTo>
                <a:lnTo>
                  <a:pt x="2873332" y="135895"/>
                </a:lnTo>
                <a:cubicBezTo>
                  <a:pt x="2900203" y="123419"/>
                  <a:pt x="2898419" y="137532"/>
                  <a:pt x="3023222" y="147026"/>
                </a:cubicBezTo>
                <a:cubicBezTo>
                  <a:pt x="3052565" y="154839"/>
                  <a:pt x="3040184" y="150608"/>
                  <a:pt x="3048448" y="155439"/>
                </a:cubicBezTo>
                <a:lnTo>
                  <a:pt x="3054235" y="158301"/>
                </a:lnTo>
                <a:lnTo>
                  <a:pt x="3086050" y="161589"/>
                </a:lnTo>
                <a:cubicBezTo>
                  <a:pt x="3095637" y="163121"/>
                  <a:pt x="3105019" y="165378"/>
                  <a:pt x="3114504" y="167272"/>
                </a:cubicBezTo>
                <a:cubicBezTo>
                  <a:pt x="3121617" y="172954"/>
                  <a:pt x="3127903" y="179385"/>
                  <a:pt x="3135844" y="184318"/>
                </a:cubicBezTo>
                <a:cubicBezTo>
                  <a:pt x="3149340" y="192704"/>
                  <a:pt x="3168265" y="196121"/>
                  <a:pt x="3178524" y="207048"/>
                </a:cubicBezTo>
                <a:cubicBezTo>
                  <a:pt x="3204364" y="234568"/>
                  <a:pt x="3188618" y="226781"/>
                  <a:pt x="3221207" y="235460"/>
                </a:cubicBezTo>
                <a:cubicBezTo>
                  <a:pt x="3225948" y="241142"/>
                  <a:pt x="3228943" y="248062"/>
                  <a:pt x="3235433" y="252506"/>
                </a:cubicBezTo>
                <a:cubicBezTo>
                  <a:pt x="3286113" y="287206"/>
                  <a:pt x="3269740" y="248154"/>
                  <a:pt x="3320795" y="309329"/>
                </a:cubicBezTo>
                <a:cubicBezTo>
                  <a:pt x="3330280" y="320694"/>
                  <a:pt x="3349249" y="343423"/>
                  <a:pt x="3349249" y="343423"/>
                </a:cubicBezTo>
                <a:cubicBezTo>
                  <a:pt x="3364285" y="325407"/>
                  <a:pt x="3371656" y="315510"/>
                  <a:pt x="3391930" y="297965"/>
                </a:cubicBezTo>
                <a:cubicBezTo>
                  <a:pt x="3410126" y="282218"/>
                  <a:pt x="3424843" y="262090"/>
                  <a:pt x="3448837" y="252506"/>
                </a:cubicBezTo>
                <a:cubicBezTo>
                  <a:pt x="3458322" y="248718"/>
                  <a:pt x="3467806" y="244929"/>
                  <a:pt x="3477291" y="241142"/>
                </a:cubicBezTo>
                <a:cubicBezTo>
                  <a:pt x="3484404" y="233565"/>
                  <a:pt x="3491740" y="226119"/>
                  <a:pt x="3498631" y="218412"/>
                </a:cubicBezTo>
                <a:cubicBezTo>
                  <a:pt x="3503599" y="212856"/>
                  <a:pt x="3506366" y="205810"/>
                  <a:pt x="3512858" y="201366"/>
                </a:cubicBezTo>
                <a:cubicBezTo>
                  <a:pt x="3551260" y="175072"/>
                  <a:pt x="3551548" y="193189"/>
                  <a:pt x="3591106" y="161589"/>
                </a:cubicBezTo>
                <a:cubicBezTo>
                  <a:pt x="3653461" y="111779"/>
                  <a:pt x="3574356" y="172741"/>
                  <a:pt x="3633787" y="133178"/>
                </a:cubicBezTo>
                <a:cubicBezTo>
                  <a:pt x="3641515" y="128033"/>
                  <a:pt x="3646757" y="120588"/>
                  <a:pt x="3655127" y="116131"/>
                </a:cubicBezTo>
                <a:cubicBezTo>
                  <a:pt x="3661366" y="112808"/>
                  <a:pt x="3669761" y="113127"/>
                  <a:pt x="3676468" y="110449"/>
                </a:cubicBezTo>
                <a:cubicBezTo>
                  <a:pt x="3688834" y="105509"/>
                  <a:pt x="3699401" y="97886"/>
                  <a:pt x="3712035" y="93401"/>
                </a:cubicBezTo>
                <a:cubicBezTo>
                  <a:pt x="3727917" y="87762"/>
                  <a:pt x="3780267" y="83180"/>
                  <a:pt x="3790283" y="82036"/>
                </a:cubicBezTo>
                <a:cubicBezTo>
                  <a:pt x="3854304" y="85824"/>
                  <a:pt x="3918713" y="86623"/>
                  <a:pt x="3982346" y="93401"/>
                </a:cubicBezTo>
                <a:cubicBezTo>
                  <a:pt x="3990820" y="94303"/>
                  <a:pt x="3995829" y="102076"/>
                  <a:pt x="4003687" y="104766"/>
                </a:cubicBezTo>
                <a:cubicBezTo>
                  <a:pt x="4012674" y="107842"/>
                  <a:pt x="4022776" y="108205"/>
                  <a:pt x="4032141" y="110449"/>
                </a:cubicBezTo>
                <a:cubicBezTo>
                  <a:pt x="4046504" y="113891"/>
                  <a:pt x="4060595" y="118025"/>
                  <a:pt x="4074822" y="121813"/>
                </a:cubicBezTo>
                <a:cubicBezTo>
                  <a:pt x="4081935" y="123707"/>
                  <a:pt x="4096162" y="127495"/>
                  <a:pt x="4096162" y="127495"/>
                </a:cubicBezTo>
                <a:cubicBezTo>
                  <a:pt x="4105647" y="133178"/>
                  <a:pt x="4114321" y="139844"/>
                  <a:pt x="4124615" y="144543"/>
                </a:cubicBezTo>
                <a:cubicBezTo>
                  <a:pt x="4131126" y="147514"/>
                  <a:pt x="4139446" y="147253"/>
                  <a:pt x="4145956" y="150224"/>
                </a:cubicBezTo>
                <a:cubicBezTo>
                  <a:pt x="4156251" y="154923"/>
                  <a:pt x="4164925" y="161589"/>
                  <a:pt x="4174410" y="167272"/>
                </a:cubicBezTo>
                <a:cubicBezTo>
                  <a:pt x="4176781" y="172954"/>
                  <a:pt x="4174249" y="182866"/>
                  <a:pt x="4181523" y="184318"/>
                </a:cubicBezTo>
                <a:cubicBezTo>
                  <a:pt x="4189446" y="185900"/>
                  <a:pt x="4222455" y="157304"/>
                  <a:pt x="4224204" y="155907"/>
                </a:cubicBezTo>
                <a:cubicBezTo>
                  <a:pt x="4226575" y="150224"/>
                  <a:pt x="4226016" y="143095"/>
                  <a:pt x="4231318" y="138860"/>
                </a:cubicBezTo>
                <a:cubicBezTo>
                  <a:pt x="4236620" y="134625"/>
                  <a:pt x="4246103" y="136086"/>
                  <a:pt x="4252658" y="133178"/>
                </a:cubicBezTo>
                <a:cubicBezTo>
                  <a:pt x="4267605" y="126545"/>
                  <a:pt x="4283248" y="120107"/>
                  <a:pt x="4295338" y="110449"/>
                </a:cubicBezTo>
                <a:cubicBezTo>
                  <a:pt x="4309577" y="99075"/>
                  <a:pt x="4326881" y="83645"/>
                  <a:pt x="4345133" y="76354"/>
                </a:cubicBezTo>
                <a:cubicBezTo>
                  <a:pt x="4353878" y="72862"/>
                  <a:pt x="4364102" y="72565"/>
                  <a:pt x="4373587" y="70671"/>
                </a:cubicBezTo>
                <a:cubicBezTo>
                  <a:pt x="4380701" y="66884"/>
                  <a:pt x="4387115" y="62080"/>
                  <a:pt x="4394928" y="59307"/>
                </a:cubicBezTo>
                <a:cubicBezTo>
                  <a:pt x="4408632" y="54441"/>
                  <a:pt x="4437609" y="47942"/>
                  <a:pt x="4437609" y="47942"/>
                </a:cubicBezTo>
                <a:cubicBezTo>
                  <a:pt x="4501629" y="49836"/>
                  <a:pt x="4566133" y="47076"/>
                  <a:pt x="4629672" y="53625"/>
                </a:cubicBezTo>
                <a:cubicBezTo>
                  <a:pt x="4641430" y="54837"/>
                  <a:pt x="4649124" y="64508"/>
                  <a:pt x="4658126" y="70671"/>
                </a:cubicBezTo>
                <a:cubicBezTo>
                  <a:pt x="4706057" y="103489"/>
                  <a:pt x="4653638" y="73963"/>
                  <a:pt x="4700806" y="99084"/>
                </a:cubicBezTo>
                <a:cubicBezTo>
                  <a:pt x="4710547" y="122427"/>
                  <a:pt x="4710814" y="133033"/>
                  <a:pt x="4729260" y="150224"/>
                </a:cubicBezTo>
                <a:cubicBezTo>
                  <a:pt x="4737990" y="158360"/>
                  <a:pt x="4747530" y="165980"/>
                  <a:pt x="4757714" y="172954"/>
                </a:cubicBezTo>
                <a:cubicBezTo>
                  <a:pt x="4764206" y="177398"/>
                  <a:pt x="4771941" y="180531"/>
                  <a:pt x="4779055" y="184318"/>
                </a:cubicBezTo>
                <a:cubicBezTo>
                  <a:pt x="4783797" y="190001"/>
                  <a:pt x="4789040" y="195436"/>
                  <a:pt x="4793282" y="201366"/>
                </a:cubicBezTo>
                <a:cubicBezTo>
                  <a:pt x="4798544" y="208721"/>
                  <a:pt x="4801345" y="217203"/>
                  <a:pt x="4807509" y="224095"/>
                </a:cubicBezTo>
                <a:cubicBezTo>
                  <a:pt x="4813355" y="230634"/>
                  <a:pt x="4821736" y="235460"/>
                  <a:pt x="4828849" y="241142"/>
                </a:cubicBezTo>
                <a:cubicBezTo>
                  <a:pt x="4832825" y="253846"/>
                  <a:pt x="4843263" y="289666"/>
                  <a:pt x="4850190" y="297965"/>
                </a:cubicBezTo>
                <a:cubicBezTo>
                  <a:pt x="4854932" y="303648"/>
                  <a:pt x="4859675" y="309329"/>
                  <a:pt x="4864417" y="315012"/>
                </a:cubicBezTo>
                <a:cubicBezTo>
                  <a:pt x="4881014" y="354789"/>
                  <a:pt x="4873902" y="360471"/>
                  <a:pt x="4885756" y="332059"/>
                </a:cubicBezTo>
                <a:cubicBezTo>
                  <a:pt x="4888127" y="318800"/>
                  <a:pt x="4889871" y="305461"/>
                  <a:pt x="4892870" y="292283"/>
                </a:cubicBezTo>
                <a:cubicBezTo>
                  <a:pt x="4894619" y="284599"/>
                  <a:pt x="4898497" y="277273"/>
                  <a:pt x="4899983" y="269554"/>
                </a:cubicBezTo>
                <a:cubicBezTo>
                  <a:pt x="4903248" y="252601"/>
                  <a:pt x="4901890" y="235053"/>
                  <a:pt x="4907097" y="218412"/>
                </a:cubicBezTo>
                <a:cubicBezTo>
                  <a:pt x="4910881" y="206322"/>
                  <a:pt x="4934135" y="192494"/>
                  <a:pt x="4942664" y="184318"/>
                </a:cubicBezTo>
                <a:cubicBezTo>
                  <a:pt x="4948137" y="179072"/>
                  <a:pt x="4949778" y="171060"/>
                  <a:pt x="4956891" y="167272"/>
                </a:cubicBezTo>
                <a:cubicBezTo>
                  <a:pt x="4965026" y="162940"/>
                  <a:pt x="4975980" y="163833"/>
                  <a:pt x="4985345" y="161589"/>
                </a:cubicBezTo>
                <a:cubicBezTo>
                  <a:pt x="4999708" y="158146"/>
                  <a:pt x="5013477" y="153130"/>
                  <a:pt x="5028026" y="150224"/>
                </a:cubicBezTo>
                <a:cubicBezTo>
                  <a:pt x="5056479" y="144543"/>
                  <a:pt x="5084933" y="138860"/>
                  <a:pt x="5113387" y="133178"/>
                </a:cubicBezTo>
                <a:cubicBezTo>
                  <a:pt x="5122872" y="131284"/>
                  <a:pt x="5132254" y="129027"/>
                  <a:pt x="5141841" y="127495"/>
                </a:cubicBezTo>
                <a:cubicBezTo>
                  <a:pt x="5207745" y="116968"/>
                  <a:pt x="5162485" y="124019"/>
                  <a:pt x="5177978" y="122068"/>
                </a:cubicBezTo>
                <a:lnTo>
                  <a:pt x="5186043" y="120931"/>
                </a:lnTo>
                <a:lnTo>
                  <a:pt x="5189385" y="119330"/>
                </a:lnTo>
                <a:cubicBezTo>
                  <a:pt x="5203043" y="114372"/>
                  <a:pt x="5217851" y="111753"/>
                  <a:pt x="5232084" y="107965"/>
                </a:cubicBezTo>
                <a:cubicBezTo>
                  <a:pt x="5247401" y="103889"/>
                  <a:pt x="5250918" y="102832"/>
                  <a:pt x="5255074" y="101901"/>
                </a:cubicBezTo>
                <a:lnTo>
                  <a:pt x="5281451" y="96690"/>
                </a:lnTo>
                <a:lnTo>
                  <a:pt x="5297830" y="87953"/>
                </a:lnTo>
                <a:cubicBezTo>
                  <a:pt x="5324701" y="75476"/>
                  <a:pt x="5322917" y="89589"/>
                  <a:pt x="5447720" y="99084"/>
                </a:cubicBezTo>
                <a:cubicBezTo>
                  <a:pt x="5477063" y="106897"/>
                  <a:pt x="5464682" y="102666"/>
                  <a:pt x="5472946" y="107497"/>
                </a:cubicBezTo>
                <a:lnTo>
                  <a:pt x="5482736" y="112339"/>
                </a:lnTo>
                <a:lnTo>
                  <a:pt x="5495398" y="113647"/>
                </a:lnTo>
                <a:cubicBezTo>
                  <a:pt x="5504989" y="115179"/>
                  <a:pt x="5514375" y="117436"/>
                  <a:pt x="5523864" y="119330"/>
                </a:cubicBezTo>
                <a:cubicBezTo>
                  <a:pt x="5530980" y="125012"/>
                  <a:pt x="5537269" y="131443"/>
                  <a:pt x="5545213" y="136376"/>
                </a:cubicBezTo>
                <a:cubicBezTo>
                  <a:pt x="5558716" y="144762"/>
                  <a:pt x="5577649" y="148179"/>
                  <a:pt x="5587913" y="159106"/>
                </a:cubicBezTo>
                <a:cubicBezTo>
                  <a:pt x="5613764" y="186626"/>
                  <a:pt x="5598011" y="178839"/>
                  <a:pt x="5630614" y="187518"/>
                </a:cubicBezTo>
                <a:cubicBezTo>
                  <a:pt x="5635357" y="193200"/>
                  <a:pt x="5638353" y="200120"/>
                  <a:pt x="5644847" y="204564"/>
                </a:cubicBezTo>
                <a:cubicBezTo>
                  <a:pt x="5695548" y="239264"/>
                  <a:pt x="5679168" y="200212"/>
                  <a:pt x="5730246" y="261387"/>
                </a:cubicBezTo>
                <a:cubicBezTo>
                  <a:pt x="5739735" y="272752"/>
                  <a:pt x="5758712" y="295481"/>
                  <a:pt x="5758712" y="295481"/>
                </a:cubicBezTo>
                <a:cubicBezTo>
                  <a:pt x="5773754" y="277465"/>
                  <a:pt x="5781128" y="267568"/>
                  <a:pt x="5801411" y="250023"/>
                </a:cubicBezTo>
                <a:cubicBezTo>
                  <a:pt x="5819615" y="234276"/>
                  <a:pt x="5834340" y="214148"/>
                  <a:pt x="5858344" y="204564"/>
                </a:cubicBezTo>
                <a:cubicBezTo>
                  <a:pt x="5867833" y="200776"/>
                  <a:pt x="5877321" y="196987"/>
                  <a:pt x="5886810" y="193200"/>
                </a:cubicBezTo>
                <a:cubicBezTo>
                  <a:pt x="5893926" y="185623"/>
                  <a:pt x="5901265" y="178177"/>
                  <a:pt x="5908159" y="170470"/>
                </a:cubicBezTo>
                <a:cubicBezTo>
                  <a:pt x="5913130" y="164914"/>
                  <a:pt x="5915898" y="157868"/>
                  <a:pt x="5922392" y="153424"/>
                </a:cubicBezTo>
                <a:cubicBezTo>
                  <a:pt x="5960811" y="127130"/>
                  <a:pt x="5961100" y="145247"/>
                  <a:pt x="6000675" y="113647"/>
                </a:cubicBezTo>
                <a:cubicBezTo>
                  <a:pt x="6063057" y="63837"/>
                  <a:pt x="5983917" y="124799"/>
                  <a:pt x="6043375" y="85236"/>
                </a:cubicBezTo>
                <a:cubicBezTo>
                  <a:pt x="6051106" y="80091"/>
                  <a:pt x="6056350" y="72645"/>
                  <a:pt x="6064724" y="68188"/>
                </a:cubicBezTo>
                <a:cubicBezTo>
                  <a:pt x="6070965" y="64865"/>
                  <a:pt x="6079364" y="65185"/>
                  <a:pt x="6086074" y="62506"/>
                </a:cubicBezTo>
                <a:cubicBezTo>
                  <a:pt x="6098445" y="57567"/>
                  <a:pt x="6109017" y="49944"/>
                  <a:pt x="6121656" y="45459"/>
                </a:cubicBezTo>
                <a:cubicBezTo>
                  <a:pt x="6137546" y="39820"/>
                  <a:pt x="6189919" y="35238"/>
                  <a:pt x="6199939" y="34094"/>
                </a:cubicBezTo>
                <a:cubicBezTo>
                  <a:pt x="6263988" y="37882"/>
                  <a:pt x="6328424" y="38681"/>
                  <a:pt x="6392086" y="45459"/>
                </a:cubicBezTo>
                <a:cubicBezTo>
                  <a:pt x="6400564" y="46361"/>
                  <a:pt x="6405575" y="54133"/>
                  <a:pt x="6413436" y="56823"/>
                </a:cubicBezTo>
                <a:cubicBezTo>
                  <a:pt x="6422427" y="59900"/>
                  <a:pt x="6432534" y="60262"/>
                  <a:pt x="6441902" y="62506"/>
                </a:cubicBezTo>
                <a:cubicBezTo>
                  <a:pt x="6456272" y="65949"/>
                  <a:pt x="6470369" y="70083"/>
                  <a:pt x="6484602" y="73871"/>
                </a:cubicBezTo>
                <a:cubicBezTo>
                  <a:pt x="6491718" y="75765"/>
                  <a:pt x="6505951" y="79553"/>
                  <a:pt x="6505951" y="79553"/>
                </a:cubicBezTo>
                <a:cubicBezTo>
                  <a:pt x="6515440" y="85236"/>
                  <a:pt x="6524119" y="91902"/>
                  <a:pt x="6534417" y="96601"/>
                </a:cubicBezTo>
                <a:cubicBezTo>
                  <a:pt x="6540930" y="99572"/>
                  <a:pt x="6549254" y="99311"/>
                  <a:pt x="6555768" y="102282"/>
                </a:cubicBezTo>
                <a:cubicBezTo>
                  <a:pt x="6566066" y="106981"/>
                  <a:pt x="6574745" y="113647"/>
                  <a:pt x="6584234" y="119330"/>
                </a:cubicBezTo>
                <a:cubicBezTo>
                  <a:pt x="6586606" y="125012"/>
                  <a:pt x="6584072" y="134924"/>
                  <a:pt x="6591350" y="136376"/>
                </a:cubicBezTo>
                <a:cubicBezTo>
                  <a:pt x="6599276" y="137958"/>
                  <a:pt x="6632300" y="109362"/>
                  <a:pt x="6634049" y="107965"/>
                </a:cubicBezTo>
                <a:cubicBezTo>
                  <a:pt x="6636421" y="102282"/>
                  <a:pt x="6635862" y="95153"/>
                  <a:pt x="6641166" y="90917"/>
                </a:cubicBezTo>
                <a:cubicBezTo>
                  <a:pt x="6646471" y="86682"/>
                  <a:pt x="6655958" y="88144"/>
                  <a:pt x="6662516" y="85236"/>
                </a:cubicBezTo>
                <a:cubicBezTo>
                  <a:pt x="6677469" y="78602"/>
                  <a:pt x="6693120" y="72164"/>
                  <a:pt x="6705215" y="62506"/>
                </a:cubicBezTo>
                <a:cubicBezTo>
                  <a:pt x="6719460" y="51133"/>
                  <a:pt x="6736771" y="35703"/>
                  <a:pt x="6755032" y="28412"/>
                </a:cubicBezTo>
                <a:cubicBezTo>
                  <a:pt x="6763780" y="24920"/>
                  <a:pt x="6774009" y="24623"/>
                  <a:pt x="6783498" y="22729"/>
                </a:cubicBezTo>
                <a:cubicBezTo>
                  <a:pt x="6790615" y="18942"/>
                  <a:pt x="6797032" y="14138"/>
                  <a:pt x="6804848" y="11365"/>
                </a:cubicBezTo>
                <a:cubicBezTo>
                  <a:pt x="6818558" y="6499"/>
                  <a:pt x="6847548" y="0"/>
                  <a:pt x="6847548" y="0"/>
                </a:cubicBezTo>
                <a:close/>
              </a:path>
            </a:pathLst>
          </a:custGeom>
          <a:solidFill>
            <a:srgbClr val="9DC3E6">
              <a:alpha val="39999"/>
            </a:srgbClr>
          </a:solidFill>
          <a:ln w="25400" cap="flat" cmpd="sng" algn="ctr">
            <a:solidFill>
              <a:srgbClr val="9DC3E6">
                <a:alpha val="39999"/>
              </a:srgbClr>
            </a:solidFill>
            <a:prstDash val="solid"/>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noAutofit/>
          </a:bodyPr>
          <a:lstStyle/>
          <a:p>
            <a:endParaRPr lang="en-US"/>
          </a:p>
        </p:txBody>
      </p:sp>
      <p:pic>
        <p:nvPicPr>
          <p:cNvPr id="19" name="Picture 18">
            <a:extLst>
              <a:ext uri="{FF2B5EF4-FFF2-40B4-BE49-F238E27FC236}">
                <a16:creationId xmlns:a16="http://schemas.microsoft.com/office/drawing/2014/main" id="{338ACCF6-95D8-E187-5EC9-965F26203FBF}"/>
              </a:ext>
            </a:extLst>
          </p:cNvPr>
          <p:cNvPicPr>
            <a:picLocks noChangeAspect="1"/>
          </p:cNvPicPr>
          <p:nvPr/>
        </p:nvPicPr>
        <p:blipFill>
          <a:blip r:embed="rId4">
            <a:clrChange>
              <a:clrFrom>
                <a:srgbClr val="FFFFFF"/>
              </a:clrFrom>
              <a:clrTo>
                <a:srgbClr val="FFFFFF">
                  <a:alpha val="0"/>
                </a:srgbClr>
              </a:clrTo>
            </a:clrChange>
            <a:duotone>
              <a:prstClr val="black"/>
              <a:srgbClr val="325C66">
                <a:tint val="45000"/>
                <a:satMod val="400000"/>
              </a:srgbClr>
            </a:duotone>
          </a:blip>
          <a:stretch>
            <a:fillRect/>
          </a:stretch>
        </p:blipFill>
        <p:spPr>
          <a:xfrm>
            <a:off x="2511205" y="5741412"/>
            <a:ext cx="8792802" cy="685896"/>
          </a:xfrm>
          <a:prstGeom prst="rect">
            <a:avLst/>
          </a:prstGeom>
        </p:spPr>
      </p:pic>
      <p:sp>
        <p:nvSpPr>
          <p:cNvPr id="22" name="AutoShape 5">
            <a:extLst>
              <a:ext uri="{FF2B5EF4-FFF2-40B4-BE49-F238E27FC236}">
                <a16:creationId xmlns:a16="http://schemas.microsoft.com/office/drawing/2014/main" id="{EF877763-93DF-2E90-1940-8EDB9B1C40B7}"/>
              </a:ext>
            </a:extLst>
          </p:cNvPr>
          <p:cNvSpPr>
            <a:spLocks noChangeArrowheads="1"/>
          </p:cNvSpPr>
          <p:nvPr/>
        </p:nvSpPr>
        <p:spPr bwMode="auto">
          <a:xfrm>
            <a:off x="4116000" y="1840185"/>
            <a:ext cx="3960000" cy="1800000"/>
          </a:xfrm>
          <a:prstGeom prst="roundRect">
            <a:avLst>
              <a:gd name="adj" fmla="val 16667"/>
            </a:avLst>
          </a:prstGeom>
          <a:solidFill>
            <a:srgbClr val="1E5155">
              <a:alpha val="25000"/>
            </a:srgbClr>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5">
            <a:extLst>
              <a:ext uri="{FF2B5EF4-FFF2-40B4-BE49-F238E27FC236}">
                <a16:creationId xmlns:a16="http://schemas.microsoft.com/office/drawing/2014/main" id="{F4DF6D02-8CEA-C67F-3BD3-B884EA958BCC}"/>
              </a:ext>
            </a:extLst>
          </p:cNvPr>
          <p:cNvSpPr>
            <a:spLocks noChangeArrowheads="1"/>
          </p:cNvSpPr>
          <p:nvPr/>
        </p:nvSpPr>
        <p:spPr bwMode="auto">
          <a:xfrm>
            <a:off x="57220" y="1840185"/>
            <a:ext cx="3960000" cy="1800000"/>
          </a:xfrm>
          <a:prstGeom prst="roundRect">
            <a:avLst>
              <a:gd name="adj" fmla="val 16667"/>
            </a:avLst>
          </a:prstGeom>
          <a:solidFill>
            <a:srgbClr val="1E5155">
              <a:alpha val="25000"/>
            </a:srgbClr>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AutoShape 5">
            <a:extLst>
              <a:ext uri="{FF2B5EF4-FFF2-40B4-BE49-F238E27FC236}">
                <a16:creationId xmlns:a16="http://schemas.microsoft.com/office/drawing/2014/main" id="{AFAA18DE-040B-ED12-487B-CA9F721184C9}"/>
              </a:ext>
            </a:extLst>
          </p:cNvPr>
          <p:cNvSpPr>
            <a:spLocks noChangeArrowheads="1"/>
          </p:cNvSpPr>
          <p:nvPr/>
        </p:nvSpPr>
        <p:spPr bwMode="auto">
          <a:xfrm>
            <a:off x="8174780" y="1840185"/>
            <a:ext cx="3960000" cy="1800000"/>
          </a:xfrm>
          <a:prstGeom prst="roundRect">
            <a:avLst>
              <a:gd name="adj" fmla="val 16667"/>
            </a:avLst>
          </a:prstGeom>
          <a:solidFill>
            <a:srgbClr val="1E5155">
              <a:alpha val="25000"/>
            </a:srgbClr>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Box 10">
            <a:extLst>
              <a:ext uri="{FF2B5EF4-FFF2-40B4-BE49-F238E27FC236}">
                <a16:creationId xmlns:a16="http://schemas.microsoft.com/office/drawing/2014/main" id="{21C6C883-DFB5-1330-6E32-C0DBCC124DA4}"/>
              </a:ext>
            </a:extLst>
          </p:cNvPr>
          <p:cNvSpPr txBox="1"/>
          <p:nvPr/>
        </p:nvSpPr>
        <p:spPr>
          <a:xfrm>
            <a:off x="613162" y="5899694"/>
            <a:ext cx="2093986" cy="369332"/>
          </a:xfrm>
          <a:prstGeom prst="rect">
            <a:avLst/>
          </a:prstGeom>
          <a:noFill/>
        </p:spPr>
        <p:txBody>
          <a:bodyPr wrap="square" rtlCol="0">
            <a:spAutoFit/>
          </a:bodyPr>
          <a:lstStyle/>
          <a:p>
            <a:r>
              <a:rPr lang="en-GB" b="1" dirty="0">
                <a:solidFill>
                  <a:srgbClr val="375E68"/>
                </a:solidFill>
                <a:latin typeface="Century Gothic" panose="020B0502020202020204" pitchFamily="34" charset="0"/>
              </a:rPr>
              <a:t>This terms theme:</a:t>
            </a:r>
            <a:endParaRPr lang="en-US" b="1" dirty="0">
              <a:solidFill>
                <a:srgbClr val="375E68"/>
              </a:solidFill>
              <a:latin typeface="Century Gothic" panose="020B0502020202020204" pitchFamily="34" charset="0"/>
            </a:endParaRPr>
          </a:p>
        </p:txBody>
      </p:sp>
      <p:sp>
        <p:nvSpPr>
          <p:cNvPr id="25" name="Text Box 15">
            <a:extLst>
              <a:ext uri="{FF2B5EF4-FFF2-40B4-BE49-F238E27FC236}">
                <a16:creationId xmlns:a16="http://schemas.microsoft.com/office/drawing/2014/main" id="{842BFFEC-2C32-4034-F675-572E3BAA68AE}"/>
              </a:ext>
            </a:extLst>
          </p:cNvPr>
          <p:cNvSpPr txBox="1">
            <a:spLocks noChangeArrowheads="1"/>
          </p:cNvSpPr>
          <p:nvPr/>
        </p:nvSpPr>
        <p:spPr bwMode="auto">
          <a:xfrm>
            <a:off x="57220" y="1825297"/>
            <a:ext cx="3960000" cy="1800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Vital vocabulary</a:t>
            </a:r>
          </a:p>
          <a:p>
            <a:pPr eaLnBrk="0" fontAlgn="base" hangingPunct="0">
              <a:spcBef>
                <a:spcPct val="0"/>
              </a:spcBef>
              <a:spcAft>
                <a:spcPts val="800"/>
              </a:spcAft>
            </a:pPr>
            <a:r>
              <a:rPr lang="en-GB" sz="1400" dirty="0"/>
              <a:t>-</a:t>
            </a:r>
            <a:r>
              <a:rPr lang="en-GB" sz="1400" dirty="0">
                <a:latin typeface="Century Gothic"/>
              </a:rPr>
              <a:t>Mammals,  reptiles, amphibians ,herbivore ,carnivore  ,omnivore,  shelter, water,  air , hygiene  exercise , Skeleton, human body, </a:t>
            </a:r>
            <a:r>
              <a:rPr lang="en-GB" sz="1400" dirty="0">
                <a:effectLst/>
                <a:latin typeface="Century Gothic"/>
              </a:rPr>
              <a:t>Pulse</a:t>
            </a:r>
            <a:r>
              <a:rPr lang="en-GB" sz="1400" dirty="0">
                <a:latin typeface="Century Gothic"/>
              </a:rPr>
              <a:t>, rhythm</a:t>
            </a:r>
            <a:r>
              <a:rPr lang="en-GB" sz="1400" dirty="0">
                <a:effectLst/>
                <a:latin typeface="Century Gothic"/>
              </a:rPr>
              <a:t>, Beat , dynamics</a:t>
            </a:r>
            <a:r>
              <a:rPr lang="en-GB" sz="1400" dirty="0">
                <a:latin typeface="Century Gothic"/>
              </a:rPr>
              <a:t>, </a:t>
            </a:r>
            <a:r>
              <a:rPr lang="en-GB" sz="1400" dirty="0">
                <a:effectLst/>
                <a:latin typeface="Century Gothic"/>
              </a:rPr>
              <a:t> melody , </a:t>
            </a:r>
            <a:r>
              <a:rPr lang="en-GB" sz="1400" dirty="0">
                <a:latin typeface="Century Gothic"/>
              </a:rPr>
              <a:t>similar, different, lever, slider, timbre, dynamics, tempo</a:t>
            </a:r>
            <a:endParaRPr lang="en-GB" sz="1400" dirty="0">
              <a:effectLst/>
              <a:latin typeface="Century Gothic"/>
            </a:endParaRPr>
          </a:p>
          <a:p>
            <a:pPr marL="0" marR="0" lvl="0" indent="0" defTabSz="914400" rtl="0" eaLnBrk="0" fontAlgn="base" latinLnBrk="0" hangingPunct="0">
              <a:lnSpc>
                <a:spcPct val="100000"/>
              </a:lnSpc>
              <a:spcBef>
                <a:spcPct val="0"/>
              </a:spcBef>
              <a:spcAft>
                <a:spcPts val="80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26" name="Text Box 15">
            <a:extLst>
              <a:ext uri="{FF2B5EF4-FFF2-40B4-BE49-F238E27FC236}">
                <a16:creationId xmlns:a16="http://schemas.microsoft.com/office/drawing/2014/main" id="{7DFC4F3C-8B8A-FEA2-E85D-5366C3E2CBEE}"/>
              </a:ext>
            </a:extLst>
          </p:cNvPr>
          <p:cNvSpPr txBox="1">
            <a:spLocks noChangeArrowheads="1"/>
          </p:cNvSpPr>
          <p:nvPr/>
        </p:nvSpPr>
        <p:spPr bwMode="auto">
          <a:xfrm>
            <a:off x="4214780" y="1766322"/>
            <a:ext cx="3960000" cy="1800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Quality questions</a:t>
            </a:r>
          </a:p>
          <a:p>
            <a:pPr marL="0" marR="0" lvl="0" indent="0" defTabSz="914400" rtl="0" eaLnBrk="0" fontAlgn="base" latinLnBrk="0" hangingPunct="0">
              <a:lnSpc>
                <a:spcPct val="100000"/>
              </a:lnSpc>
              <a:spcBef>
                <a:spcPct val="0"/>
              </a:spcBef>
              <a:spcAft>
                <a:spcPts val="800"/>
              </a:spcAft>
              <a:buClrTx/>
              <a:buSzTx/>
              <a:buFontTx/>
              <a:buNone/>
              <a:tabLst/>
            </a:pPr>
            <a:r>
              <a:rPr lang="en-GB" sz="1100" dirty="0">
                <a:latin typeface="Century Gothic" panose="020B0502020202020204" pitchFamily="34" charset="0"/>
              </a:rPr>
              <a:t> What do animals including humans need to survive? </a:t>
            </a:r>
          </a:p>
          <a:p>
            <a:pPr marL="0" marR="0" lvl="0" indent="0" defTabSz="914400" rtl="0" eaLnBrk="0" fontAlgn="base" latinLnBrk="0" hangingPunct="0">
              <a:lnSpc>
                <a:spcPct val="100000"/>
              </a:lnSpc>
              <a:spcBef>
                <a:spcPct val="0"/>
              </a:spcBef>
              <a:spcAft>
                <a:spcPts val="800"/>
              </a:spcAft>
              <a:buClrTx/>
              <a:buSzTx/>
              <a:buFontTx/>
              <a:buNone/>
              <a:tabLst/>
            </a:pPr>
            <a:r>
              <a:rPr lang="en-GB" sz="1100" dirty="0">
                <a:latin typeface="Century Gothic" panose="020B0502020202020204" pitchFamily="34" charset="0"/>
              </a:rPr>
              <a:t>What do humans need to stay healthy?</a:t>
            </a:r>
          </a:p>
          <a:p>
            <a:pPr rtl="0"/>
            <a:r>
              <a:rPr lang="en-GB" sz="1100" dirty="0">
                <a:effectLst/>
                <a:latin typeface="Century Gothic" panose="020B0502020202020204" pitchFamily="34" charset="0"/>
              </a:rPr>
              <a:t>What is it called when we use many different pitches in a row?</a:t>
            </a:r>
          </a:p>
          <a:p>
            <a:pPr rtl="0"/>
            <a:endParaRPr lang="en-GB" sz="1100" dirty="0">
              <a:effectLst/>
              <a:latin typeface="Century Gothic" panose="020B0502020202020204" pitchFamily="34" charset="0"/>
            </a:endParaRPr>
          </a:p>
          <a:p>
            <a:pPr rtl="0"/>
            <a:r>
              <a:rPr lang="en-GB" sz="1100" dirty="0">
                <a:effectLst/>
                <a:latin typeface="Century Gothic" panose="020B0502020202020204" pitchFamily="34" charset="0"/>
              </a:rPr>
              <a:t>What unit of measure would we use to measure a _____? </a:t>
            </a:r>
          </a:p>
          <a:p>
            <a:pPr rtl="0"/>
            <a:endParaRPr lang="en-GB" sz="1100" dirty="0">
              <a:latin typeface="Century Gothic" panose="020B0502020202020204" pitchFamily="34" charset="0"/>
            </a:endParaRPr>
          </a:p>
          <a:p>
            <a:pPr rtl="0"/>
            <a:r>
              <a:rPr lang="en-GB" sz="1100" dirty="0">
                <a:effectLst/>
                <a:latin typeface="Century Gothic" panose="020B0502020202020204" pitchFamily="34" charset="0"/>
              </a:rPr>
              <a:t>How </a:t>
            </a:r>
            <a:r>
              <a:rPr lang="en-GB" sz="1100" dirty="0">
                <a:latin typeface="Century Gothic" panose="020B0502020202020204" pitchFamily="34" charset="0"/>
              </a:rPr>
              <a:t>do we care for the world and animals?</a:t>
            </a:r>
            <a:endParaRPr lang="en-GB" sz="1100" dirty="0">
              <a:effectLst/>
              <a:latin typeface="Century Gothic" panose="020B0502020202020204" pitchFamily="34" charset="0"/>
            </a:endParaRPr>
          </a:p>
          <a:p>
            <a:pPr rtl="0"/>
            <a:endParaRPr lang="en-GB" sz="1100" dirty="0">
              <a:effectLst/>
            </a:endParaRPr>
          </a:p>
          <a:p>
            <a:pPr marL="0" marR="0" lvl="0" indent="0" defTabSz="914400" rtl="0" eaLnBrk="0" fontAlgn="base" latinLnBrk="0" hangingPunct="0">
              <a:lnSpc>
                <a:spcPct val="100000"/>
              </a:lnSpc>
              <a:spcBef>
                <a:spcPct val="0"/>
              </a:spcBef>
              <a:spcAft>
                <a:spcPts val="800"/>
              </a:spcAft>
              <a:buClrTx/>
              <a:buSzTx/>
              <a:buFontTx/>
              <a:buNone/>
              <a:tabLst/>
            </a:pPr>
            <a:endParaRPr lang="en-GB" sz="1100" dirty="0"/>
          </a:p>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27" name="Text Box 15">
            <a:extLst>
              <a:ext uri="{FF2B5EF4-FFF2-40B4-BE49-F238E27FC236}">
                <a16:creationId xmlns:a16="http://schemas.microsoft.com/office/drawing/2014/main" id="{69C87168-49A1-700D-D8DF-43094B975F4A}"/>
              </a:ext>
            </a:extLst>
          </p:cNvPr>
          <p:cNvSpPr txBox="1">
            <a:spLocks noChangeArrowheads="1"/>
          </p:cNvSpPr>
          <p:nvPr/>
        </p:nvSpPr>
        <p:spPr bwMode="auto">
          <a:xfrm>
            <a:off x="8174780" y="1840185"/>
            <a:ext cx="3960000" cy="1800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Marvellous memories</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Sports Day</a:t>
            </a:r>
          </a:p>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1100" dirty="0">
                <a:solidFill>
                  <a:srgbClr val="000000"/>
                </a:solidFill>
                <a:latin typeface="Century Gothic" panose="020B0502020202020204" pitchFamily="34" charset="0"/>
              </a:rPr>
              <a:t>Swimming</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Cricket and Multi skills </a:t>
            </a:r>
          </a:p>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1100" dirty="0">
                <a:solidFill>
                  <a:srgbClr val="000000"/>
                </a:solidFill>
                <a:latin typeface="Century Gothic" panose="020B0502020202020204" pitchFamily="34" charset="0"/>
              </a:rPr>
              <a:t>Designing and making an Iguana enclosure</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Creating our own mu</a:t>
            </a:r>
            <a:r>
              <a:rPr lang="en-US" altLang="en-US" sz="1100" dirty="0">
                <a:solidFill>
                  <a:srgbClr val="000000"/>
                </a:solidFill>
                <a:latin typeface="Century Gothic" panose="020B0502020202020204" pitchFamily="34" charset="0"/>
              </a:rPr>
              <a:t>sical performance</a:t>
            </a:r>
            <a:endParaRPr kumimoji="0" lang="en-US" altLang="en-US" sz="1100" b="0" i="0" u="none" strike="noStrike" cap="none" normalizeH="0" baseline="0" dirty="0">
              <a:ln>
                <a:noFill/>
              </a:ln>
              <a:solidFill>
                <a:srgbClr val="000000"/>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altLang="en-US" sz="1100" b="0" i="0" u="none" strike="noStrike" cap="none" normalizeH="0" baseline="0" dirty="0">
              <a:ln>
                <a:noFill/>
              </a:ln>
              <a:solidFill>
                <a:srgbClr val="000000"/>
              </a:solidFill>
              <a:effectLst/>
              <a:latin typeface="Century Gothic" panose="020B0502020202020204" pitchFamily="34" charset="0"/>
            </a:endParaRPr>
          </a:p>
        </p:txBody>
      </p:sp>
      <p:sp>
        <p:nvSpPr>
          <p:cNvPr id="28" name="AutoShape 5">
            <a:extLst>
              <a:ext uri="{FF2B5EF4-FFF2-40B4-BE49-F238E27FC236}">
                <a16:creationId xmlns:a16="http://schemas.microsoft.com/office/drawing/2014/main" id="{CCC062A6-0CDE-98A5-1BC2-7403C6F5A2A6}"/>
              </a:ext>
            </a:extLst>
          </p:cNvPr>
          <p:cNvSpPr>
            <a:spLocks noChangeArrowheads="1"/>
          </p:cNvSpPr>
          <p:nvPr/>
        </p:nvSpPr>
        <p:spPr bwMode="auto">
          <a:xfrm>
            <a:off x="4116000" y="3710545"/>
            <a:ext cx="3960000" cy="1800000"/>
          </a:xfrm>
          <a:prstGeom prst="roundRect">
            <a:avLst>
              <a:gd name="adj" fmla="val 16667"/>
            </a:avLst>
          </a:prstGeom>
          <a:solidFill>
            <a:srgbClr val="1E5155">
              <a:alpha val="25000"/>
            </a:srgbClr>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AutoShape 5">
            <a:extLst>
              <a:ext uri="{FF2B5EF4-FFF2-40B4-BE49-F238E27FC236}">
                <a16:creationId xmlns:a16="http://schemas.microsoft.com/office/drawing/2014/main" id="{A4EDD6FC-3743-2F8E-D049-AF1446FFCF72}"/>
              </a:ext>
            </a:extLst>
          </p:cNvPr>
          <p:cNvSpPr>
            <a:spLocks noChangeArrowheads="1"/>
          </p:cNvSpPr>
          <p:nvPr/>
        </p:nvSpPr>
        <p:spPr bwMode="auto">
          <a:xfrm>
            <a:off x="57220" y="3710545"/>
            <a:ext cx="3960000" cy="1800000"/>
          </a:xfrm>
          <a:prstGeom prst="roundRect">
            <a:avLst>
              <a:gd name="adj" fmla="val 16667"/>
            </a:avLst>
          </a:prstGeom>
          <a:solidFill>
            <a:srgbClr val="1E5155">
              <a:alpha val="25000"/>
            </a:srgbClr>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AutoShape 5">
            <a:extLst>
              <a:ext uri="{FF2B5EF4-FFF2-40B4-BE49-F238E27FC236}">
                <a16:creationId xmlns:a16="http://schemas.microsoft.com/office/drawing/2014/main" id="{A8BFFB86-D70B-0B89-9D3B-205093F2ED52}"/>
              </a:ext>
            </a:extLst>
          </p:cNvPr>
          <p:cNvSpPr>
            <a:spLocks noChangeArrowheads="1"/>
          </p:cNvSpPr>
          <p:nvPr/>
        </p:nvSpPr>
        <p:spPr bwMode="auto">
          <a:xfrm>
            <a:off x="8174780" y="3710545"/>
            <a:ext cx="3960000" cy="1800000"/>
          </a:xfrm>
          <a:prstGeom prst="roundRect">
            <a:avLst>
              <a:gd name="adj" fmla="val 16667"/>
            </a:avLst>
          </a:prstGeom>
          <a:solidFill>
            <a:srgbClr val="1E5155">
              <a:alpha val="25000"/>
            </a:srgbClr>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15">
            <a:extLst>
              <a:ext uri="{FF2B5EF4-FFF2-40B4-BE49-F238E27FC236}">
                <a16:creationId xmlns:a16="http://schemas.microsoft.com/office/drawing/2014/main" id="{539352AD-C9A2-BD4A-9DA5-7E7262B31D7A}"/>
              </a:ext>
            </a:extLst>
          </p:cNvPr>
          <p:cNvSpPr txBox="1">
            <a:spLocks noChangeArrowheads="1"/>
          </p:cNvSpPr>
          <p:nvPr/>
        </p:nvSpPr>
        <p:spPr bwMode="auto">
          <a:xfrm>
            <a:off x="57220" y="3695657"/>
            <a:ext cx="3960000" cy="1800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People and places</a:t>
            </a:r>
          </a:p>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1100" dirty="0">
                <a:solidFill>
                  <a:srgbClr val="000000"/>
                </a:solidFill>
                <a:latin typeface="Century Gothic" panose="020B0502020202020204" pitchFamily="34" charset="0"/>
              </a:rPr>
              <a:t>David Attenborough</a:t>
            </a:r>
          </a:p>
          <a:p>
            <a:pPr marL="0" marR="0" lvl="0" indent="0" algn="ctr" defTabSz="914400" rtl="0" eaLnBrk="0" fontAlgn="base" latinLnBrk="0" hangingPunct="0">
              <a:lnSpc>
                <a:spcPct val="100000"/>
              </a:lnSpc>
              <a:spcBef>
                <a:spcPct val="0"/>
              </a:spcBef>
              <a:spcAft>
                <a:spcPts val="800"/>
              </a:spcAft>
              <a:buClrTx/>
              <a:buSzTx/>
              <a:buFontTx/>
              <a:buNone/>
              <a:tabLst/>
            </a:pPr>
            <a:r>
              <a:rPr lang="en-GB" sz="1100" b="0" i="0" dirty="0">
                <a:effectLst/>
                <a:latin typeface="Century Gothic" panose="020B0502020202020204" pitchFamily="34" charset="0"/>
              </a:rPr>
              <a:t>Anthony Gormley</a:t>
            </a:r>
            <a:endParaRPr lang="en-US" sz="1100" b="0" i="0" dirty="0">
              <a:solidFill>
                <a:srgbClr val="000000"/>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1100" dirty="0">
                <a:solidFill>
                  <a:srgbClr val="000000"/>
                </a:solidFill>
                <a:latin typeface="Century Gothic" panose="020B0502020202020204" pitchFamily="34" charset="0"/>
              </a:rPr>
              <a:t>Places of worship</a:t>
            </a:r>
          </a:p>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1100" dirty="0">
                <a:solidFill>
                  <a:srgbClr val="000000"/>
                </a:solidFill>
                <a:latin typeface="Century Gothic" panose="020B0502020202020204" pitchFamily="34" charset="0"/>
              </a:rPr>
              <a:t>Our community</a:t>
            </a:r>
          </a:p>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1100" dirty="0">
                <a:solidFill>
                  <a:srgbClr val="000000"/>
                </a:solidFill>
                <a:latin typeface="Century Gothic" panose="020B0502020202020204" pitchFamily="34" charset="0"/>
              </a:rPr>
              <a:t>faiths</a:t>
            </a: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32" name="Text Box 15">
            <a:extLst>
              <a:ext uri="{FF2B5EF4-FFF2-40B4-BE49-F238E27FC236}">
                <a16:creationId xmlns:a16="http://schemas.microsoft.com/office/drawing/2014/main" id="{4551F8FD-B44F-6561-D100-E28DE3A74534}"/>
              </a:ext>
            </a:extLst>
          </p:cNvPr>
          <p:cNvSpPr txBox="1">
            <a:spLocks noChangeArrowheads="1"/>
          </p:cNvSpPr>
          <p:nvPr/>
        </p:nvSpPr>
        <p:spPr bwMode="auto">
          <a:xfrm>
            <a:off x="3933293" y="3473572"/>
            <a:ext cx="4362281" cy="19368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altLang="en-US" sz="1100" b="0" i="0" u="none" strike="noStrike" cap="none" normalizeH="0" baseline="0" dirty="0">
              <a:ln>
                <a:noFill/>
              </a:ln>
              <a:solidFill>
                <a:srgbClr val="000000"/>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Reliable reading</a:t>
            </a:r>
          </a:p>
          <a:p>
            <a:pPr marL="0" marR="0" lvl="0" indent="0" algn="ctr" defTabSz="914400" rtl="0" eaLnBrk="0" fontAlgn="base" latinLnBrk="0" hangingPunct="0">
              <a:lnSpc>
                <a:spcPct val="100000"/>
              </a:lnSpc>
              <a:spcBef>
                <a:spcPct val="0"/>
              </a:spcBef>
              <a:spcAft>
                <a:spcPts val="800"/>
              </a:spcAft>
              <a:buClrTx/>
              <a:buSzTx/>
              <a:buFontTx/>
              <a:buNone/>
              <a:tabLst/>
            </a:pPr>
            <a:r>
              <a:rPr lang="en-GB" sz="1000" dirty="0">
                <a:latin typeface="Century Gothic" panose="020B0502020202020204" pitchFamily="34" charset="0"/>
              </a:rPr>
              <a:t>Great Women Who Changed The World by Kate Pankhurst</a:t>
            </a:r>
          </a:p>
          <a:p>
            <a:pPr marL="0" marR="0" lvl="0" indent="0" algn="ctr" defTabSz="914400" rtl="0" eaLnBrk="0" fontAlgn="base" latinLnBrk="0" hangingPunct="0">
              <a:lnSpc>
                <a:spcPct val="100000"/>
              </a:lnSpc>
              <a:spcBef>
                <a:spcPct val="0"/>
              </a:spcBef>
              <a:spcAft>
                <a:spcPts val="800"/>
              </a:spcAft>
              <a:buClrTx/>
              <a:buSzTx/>
              <a:buFontTx/>
              <a:buNone/>
              <a:tabLst/>
            </a:pPr>
            <a:r>
              <a:rPr lang="en-GB" sz="1000" b="0" i="0" u="sng" strike="noStrike" dirty="0">
                <a:solidFill>
                  <a:srgbClr val="0000FF"/>
                </a:solidFill>
                <a:effectLst/>
                <a:latin typeface="Century Gothic" panose="020B0502020202020204" pitchFamily="34" charset="0"/>
                <a:hlinkClick r:id="rId5"/>
              </a:rPr>
              <a:t>t's time for an amazing story! The Amazing Lifecycle of a Butterfly! (youtube.com)</a:t>
            </a:r>
            <a:r>
              <a:rPr lang="en-GB" sz="1000" b="0" i="0" dirty="0">
                <a:solidFill>
                  <a:srgbClr val="000000"/>
                </a:solidFill>
                <a:effectLst/>
                <a:latin typeface="Century Gothic" panose="020B0502020202020204" pitchFamily="34" charset="0"/>
              </a:rPr>
              <a:t> </a:t>
            </a:r>
            <a:endParaRPr lang="en-GB" sz="1000" dirty="0">
              <a:solidFill>
                <a:srgbClr val="000000"/>
              </a:solidFill>
              <a:latin typeface="Century Gothic" panose="020B0502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lang="en-GB" sz="1000" b="0" i="0" u="sng" strike="noStrike" dirty="0">
                <a:solidFill>
                  <a:srgbClr val="0000FF"/>
                </a:solidFill>
                <a:effectLst/>
                <a:latin typeface="Century Gothic" panose="020B0502020202020204" pitchFamily="34" charset="0"/>
                <a:hlinkClick r:id="rId6"/>
              </a:rPr>
              <a:t>The Life Cycle of a Butterfly - Science for Kids (youtube.com)</a:t>
            </a:r>
            <a:r>
              <a:rPr lang="en-GB" sz="1000" b="0" i="0" dirty="0">
                <a:solidFill>
                  <a:srgbClr val="000000"/>
                </a:solidFill>
                <a:effectLst/>
                <a:latin typeface="Century Gothic" panose="020B0502020202020204" pitchFamily="34" charset="0"/>
              </a:rPr>
              <a:t> </a:t>
            </a:r>
          </a:p>
          <a:p>
            <a:pPr marL="0" marR="0" lvl="0" indent="0" algn="ctr" defTabSz="914400" rtl="0" eaLnBrk="0" fontAlgn="base" latinLnBrk="0" hangingPunct="0">
              <a:lnSpc>
                <a:spcPct val="100000"/>
              </a:lnSpc>
              <a:spcBef>
                <a:spcPct val="0"/>
              </a:spcBef>
              <a:spcAft>
                <a:spcPts val="800"/>
              </a:spcAft>
              <a:buClrTx/>
              <a:buSzTx/>
              <a:buFontTx/>
              <a:buNone/>
              <a:tabLst/>
            </a:pPr>
            <a:r>
              <a:rPr lang="en-GB" sz="1000" b="0" i="0" dirty="0">
                <a:solidFill>
                  <a:srgbClr val="000000"/>
                </a:solidFill>
                <a:effectLst/>
                <a:latin typeface="Century Gothic" panose="020B0502020202020204" pitchFamily="34" charset="0"/>
              </a:rPr>
              <a:t>Tidy – Emily Gravett, Tin Forest, Greta and the Giants, The Flower, Greta- small  people, big world </a:t>
            </a:r>
            <a:endParaRPr kumimoji="0" lang="en-US" altLang="en-US" sz="1000" b="0" i="0" u="none" strike="noStrike" cap="none" normalizeH="0" baseline="0" dirty="0">
              <a:ln>
                <a:noFill/>
              </a:ln>
              <a:solidFill>
                <a:schemeClr val="tx1"/>
              </a:solidFill>
              <a:effectLst/>
              <a:latin typeface="Century Gothic" panose="020B0502020202020204" pitchFamily="34" charset="0"/>
            </a:endParaRPr>
          </a:p>
        </p:txBody>
      </p:sp>
      <p:sp>
        <p:nvSpPr>
          <p:cNvPr id="33" name="Text Box 15">
            <a:extLst>
              <a:ext uri="{FF2B5EF4-FFF2-40B4-BE49-F238E27FC236}">
                <a16:creationId xmlns:a16="http://schemas.microsoft.com/office/drawing/2014/main" id="{C5383E10-DB4B-028F-2776-737708F2DFF6}"/>
              </a:ext>
            </a:extLst>
          </p:cNvPr>
          <p:cNvSpPr txBox="1">
            <a:spLocks noChangeArrowheads="1"/>
          </p:cNvSpPr>
          <p:nvPr/>
        </p:nvSpPr>
        <p:spPr bwMode="auto">
          <a:xfrm>
            <a:off x="8174780" y="3710545"/>
            <a:ext cx="3960000" cy="1800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Rewarding research</a:t>
            </a:r>
          </a:p>
          <a:p>
            <a:pPr eaLnBrk="0" fontAlgn="base" hangingPunct="0">
              <a:spcBef>
                <a:spcPct val="0"/>
              </a:spcBef>
              <a:spcAft>
                <a:spcPts val="800"/>
              </a:spcAft>
            </a:pPr>
            <a:r>
              <a:rPr lang="en-US" altLang="en-US" sz="1100" dirty="0">
                <a:solidFill>
                  <a:srgbClr val="000000"/>
                </a:solidFill>
                <a:latin typeface="Century Gothic" panose="020B0502020202020204" pitchFamily="34" charset="0"/>
              </a:rPr>
              <a:t>What research can you find out about what you have seen?</a:t>
            </a:r>
          </a:p>
          <a:p>
            <a:pPr eaLnBrk="0" fontAlgn="base" hangingPunct="0">
              <a:spcBef>
                <a:spcPct val="0"/>
              </a:spcBef>
              <a:spcAft>
                <a:spcPts val="800"/>
              </a:spcAft>
            </a:pPr>
            <a:r>
              <a:rPr lang="en-US" altLang="en-US" sz="1100" dirty="0">
                <a:solidFill>
                  <a:srgbClr val="000000"/>
                </a:solidFill>
                <a:latin typeface="Century Gothic" panose="020B0502020202020204" pitchFamily="34" charset="0"/>
              </a:rPr>
              <a:t>BBC Spring watch- </a:t>
            </a:r>
            <a:r>
              <a:rPr lang="en-GB" sz="1100" dirty="0">
                <a:latin typeface="Century Gothic" panose="020B0502020202020204" pitchFamily="34" charset="0"/>
                <a:hlinkClick r:id="rId7"/>
              </a:rPr>
              <a:t>BBC Two – Springwatch</a:t>
            </a:r>
            <a:endParaRPr lang="en-GB" sz="1100" dirty="0">
              <a:latin typeface="Century Gothic" panose="020B0502020202020204" pitchFamily="34" charset="0"/>
            </a:endParaRPr>
          </a:p>
          <a:p>
            <a:pPr eaLnBrk="0" fontAlgn="base" hangingPunct="0">
              <a:spcBef>
                <a:spcPct val="0"/>
              </a:spcBef>
              <a:spcAft>
                <a:spcPts val="800"/>
              </a:spcAft>
            </a:pPr>
            <a:r>
              <a:rPr lang="en-GB" sz="1100" dirty="0">
                <a:latin typeface="Century Gothic" panose="020B0502020202020204" pitchFamily="34" charset="0"/>
                <a:hlinkClick r:id="rId8" tooltip="https://kids.nationalgeographic.com/animals"/>
              </a:rPr>
              <a:t>Animals (nationalgeographic.com)</a:t>
            </a:r>
            <a:endParaRPr lang="en-GB" sz="1100" dirty="0">
              <a:latin typeface="Century Gothic" panose="020B0502020202020204" pitchFamily="34" charset="0"/>
            </a:endParaRPr>
          </a:p>
          <a:p>
            <a:pPr eaLnBrk="0" fontAlgn="base" hangingPunct="0">
              <a:spcBef>
                <a:spcPct val="0"/>
              </a:spcBef>
              <a:spcAft>
                <a:spcPts val="800"/>
              </a:spcAft>
            </a:pPr>
            <a:r>
              <a:rPr lang="en-GB" sz="1100" dirty="0">
                <a:latin typeface="Century Gothic" panose="020B0502020202020204" pitchFamily="34" charset="0"/>
                <a:hlinkClick r:id="rId9"/>
              </a:rPr>
              <a:t>Kalahari Desert Facts for Kids (kiddle.co</a:t>
            </a:r>
            <a:r>
              <a:rPr lang="en-GB" sz="1100" dirty="0">
                <a:hlinkClick r:id="rId9"/>
              </a:rPr>
              <a:t>)</a:t>
            </a:r>
            <a:endParaRPr lang="en-GB" sz="1100" dirty="0"/>
          </a:p>
          <a:p>
            <a:pPr eaLnBrk="0" fontAlgn="base" hangingPunct="0">
              <a:spcBef>
                <a:spcPct val="0"/>
              </a:spcBef>
              <a:spcAft>
                <a:spcPts val="800"/>
              </a:spcAft>
            </a:pPr>
            <a:endParaRPr lang="en-US" altLang="en-US" sz="1100" dirty="0">
              <a:solidFill>
                <a:srgbClr val="000000"/>
              </a:solidFill>
              <a:latin typeface="Century Gothic" panose="020B0502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altLang="en-US" sz="1100" b="1" i="0" u="none" strike="noStrike" cap="none" normalizeH="0" baseline="0" dirty="0">
              <a:ln>
                <a:noFill/>
              </a:ln>
              <a:solidFill>
                <a:schemeClr val="tx1"/>
              </a:solidFill>
              <a:effectLst/>
              <a:latin typeface="Arial" panose="020B0604020202020204" pitchFamily="34" charset="0"/>
            </a:endParaRPr>
          </a:p>
        </p:txBody>
      </p:sp>
      <p:pic>
        <p:nvPicPr>
          <p:cNvPr id="2" name="Picture 2" descr="Upper Arley C of E Primary School">
            <a:extLst>
              <a:ext uri="{FF2B5EF4-FFF2-40B4-BE49-F238E27FC236}">
                <a16:creationId xmlns:a16="http://schemas.microsoft.com/office/drawing/2014/main" id="{E75424D7-F2FF-1524-62D5-2EDC1EF995D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5393" y="338387"/>
            <a:ext cx="1334035" cy="1334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789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2DA98A6-A90A-7219-6AA9-6314C8A734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1537" y="134937"/>
            <a:ext cx="1037934" cy="1440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a:extLst>
              <a:ext uri="{FF2B5EF4-FFF2-40B4-BE49-F238E27FC236}">
                <a16:creationId xmlns:a16="http://schemas.microsoft.com/office/drawing/2014/main" id="{E9AE6F91-6054-5BA8-BC69-93B2E796C7C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158" b="1281"/>
          <a:stretch/>
        </p:blipFill>
        <p:spPr bwMode="auto">
          <a:xfrm>
            <a:off x="1865515" y="491262"/>
            <a:ext cx="8460971" cy="13340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Rectangle 2">
            <a:extLst>
              <a:ext uri="{FF2B5EF4-FFF2-40B4-BE49-F238E27FC236}">
                <a16:creationId xmlns:a16="http://schemas.microsoft.com/office/drawing/2014/main" id="{4D20669D-CDBD-B5AB-6B72-1617241D7D51}"/>
              </a:ext>
            </a:extLst>
          </p:cNvPr>
          <p:cNvSpPr>
            <a:spLocks noChangeArrowheads="1"/>
          </p:cNvSpPr>
          <p:nvPr/>
        </p:nvSpPr>
        <p:spPr bwMode="auto">
          <a:xfrm>
            <a:off x="218420" y="2005342"/>
            <a:ext cx="7711440" cy="1450831"/>
          </a:xfrm>
          <a:prstGeom prst="rect">
            <a:avLst/>
          </a:prstGeom>
          <a:noFill/>
          <a:ln w="44450" algn="ctr">
            <a:solidFill>
              <a:srgbClr val="A365D1"/>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Rectangle 3">
            <a:extLst>
              <a:ext uri="{FF2B5EF4-FFF2-40B4-BE49-F238E27FC236}">
                <a16:creationId xmlns:a16="http://schemas.microsoft.com/office/drawing/2014/main" id="{591C9E8B-0974-6F21-BFAA-D0BDF15D3A19}"/>
              </a:ext>
            </a:extLst>
          </p:cNvPr>
          <p:cNvSpPr>
            <a:spLocks noChangeArrowheads="1"/>
          </p:cNvSpPr>
          <p:nvPr/>
        </p:nvSpPr>
        <p:spPr bwMode="auto">
          <a:xfrm>
            <a:off x="8086847" y="2010757"/>
            <a:ext cx="3898901" cy="1440000"/>
          </a:xfrm>
          <a:prstGeom prst="rect">
            <a:avLst/>
          </a:prstGeom>
          <a:noFill/>
          <a:ln w="44450" algn="ctr">
            <a:solidFill>
              <a:srgbClr val="00B0F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Rectangle 4">
            <a:extLst>
              <a:ext uri="{FF2B5EF4-FFF2-40B4-BE49-F238E27FC236}">
                <a16:creationId xmlns:a16="http://schemas.microsoft.com/office/drawing/2014/main" id="{87E9DE5E-B106-CBA6-72F3-9114D0FA69D0}"/>
              </a:ext>
            </a:extLst>
          </p:cNvPr>
          <p:cNvSpPr>
            <a:spLocks noChangeArrowheads="1"/>
          </p:cNvSpPr>
          <p:nvPr/>
        </p:nvSpPr>
        <p:spPr bwMode="auto">
          <a:xfrm>
            <a:off x="218419" y="3585525"/>
            <a:ext cx="4320000" cy="1520549"/>
          </a:xfrm>
          <a:prstGeom prst="rect">
            <a:avLst/>
          </a:prstGeom>
          <a:noFill/>
          <a:ln w="44450" algn="ctr">
            <a:solidFill>
              <a:srgbClr val="FF66FF"/>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id="{C0704941-A1EB-F3CB-EEC6-11031BCE02C4}"/>
              </a:ext>
            </a:extLst>
          </p:cNvPr>
          <p:cNvSpPr>
            <a:spLocks noChangeArrowheads="1"/>
          </p:cNvSpPr>
          <p:nvPr/>
        </p:nvSpPr>
        <p:spPr bwMode="auto">
          <a:xfrm>
            <a:off x="218419" y="5176338"/>
            <a:ext cx="4320000" cy="1440000"/>
          </a:xfrm>
          <a:prstGeom prst="rect">
            <a:avLst/>
          </a:prstGeom>
          <a:noFill/>
          <a:ln w="44450" algn="ctr">
            <a:solidFill>
              <a:srgbClr val="92D05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Rectangle 7">
            <a:extLst>
              <a:ext uri="{FF2B5EF4-FFF2-40B4-BE49-F238E27FC236}">
                <a16:creationId xmlns:a16="http://schemas.microsoft.com/office/drawing/2014/main" id="{A58953CD-DFC4-BD71-7C29-928BB605F958}"/>
              </a:ext>
            </a:extLst>
          </p:cNvPr>
          <p:cNvSpPr>
            <a:spLocks noChangeArrowheads="1"/>
          </p:cNvSpPr>
          <p:nvPr/>
        </p:nvSpPr>
        <p:spPr bwMode="auto">
          <a:xfrm>
            <a:off x="4695407" y="3576075"/>
            <a:ext cx="3234452" cy="3060000"/>
          </a:xfrm>
          <a:prstGeom prst="rect">
            <a:avLst/>
          </a:prstGeom>
          <a:noFill/>
          <a:ln w="44450" algn="ctr">
            <a:solidFill>
              <a:srgbClr val="00206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Rectangle 8">
            <a:extLst>
              <a:ext uri="{FF2B5EF4-FFF2-40B4-BE49-F238E27FC236}">
                <a16:creationId xmlns:a16="http://schemas.microsoft.com/office/drawing/2014/main" id="{24E06B9A-590C-0813-65E6-E12BEE2DF118}"/>
              </a:ext>
            </a:extLst>
          </p:cNvPr>
          <p:cNvSpPr>
            <a:spLocks noChangeArrowheads="1"/>
          </p:cNvSpPr>
          <p:nvPr/>
        </p:nvSpPr>
        <p:spPr bwMode="auto">
          <a:xfrm>
            <a:off x="8086848" y="5196075"/>
            <a:ext cx="3898900" cy="1440000"/>
          </a:xfrm>
          <a:prstGeom prst="rect">
            <a:avLst/>
          </a:prstGeom>
          <a:noFill/>
          <a:ln w="44450" algn="ctr">
            <a:solidFill>
              <a:srgbClr val="FFFF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Rectangle 9">
            <a:extLst>
              <a:ext uri="{FF2B5EF4-FFF2-40B4-BE49-F238E27FC236}">
                <a16:creationId xmlns:a16="http://schemas.microsoft.com/office/drawing/2014/main" id="{9FDA2431-EE8F-DD06-6C78-4F2810FB9438}"/>
              </a:ext>
            </a:extLst>
          </p:cNvPr>
          <p:cNvSpPr>
            <a:spLocks noChangeArrowheads="1"/>
          </p:cNvSpPr>
          <p:nvPr/>
        </p:nvSpPr>
        <p:spPr bwMode="auto">
          <a:xfrm>
            <a:off x="8086848" y="3585526"/>
            <a:ext cx="3898900" cy="1440000"/>
          </a:xfrm>
          <a:prstGeom prst="rect">
            <a:avLst/>
          </a:prstGeom>
          <a:noFill/>
          <a:ln w="44450" algn="ctr">
            <a:solidFill>
              <a:schemeClr val="accent2"/>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5">
            <a:extLst>
              <a:ext uri="{FF2B5EF4-FFF2-40B4-BE49-F238E27FC236}">
                <a16:creationId xmlns:a16="http://schemas.microsoft.com/office/drawing/2014/main" id="{98EC757C-35AA-C088-E901-96D541FABB9A}"/>
              </a:ext>
            </a:extLst>
          </p:cNvPr>
          <p:cNvSpPr txBox="1">
            <a:spLocks noChangeArrowheads="1"/>
          </p:cNvSpPr>
          <p:nvPr/>
        </p:nvSpPr>
        <p:spPr bwMode="auto">
          <a:xfrm>
            <a:off x="218419" y="2005342"/>
            <a:ext cx="7711440" cy="14199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1100" dirty="0">
                <a:solidFill>
                  <a:srgbClr val="000000"/>
                </a:solidFill>
                <a:latin typeface="Century Gothic" panose="020B0502020202020204" pitchFamily="34" charset="0"/>
              </a:rPr>
              <a:t>In RE and PSHE this</a:t>
            </a:r>
            <a:r>
              <a:rPr kumimoji="0" lang="en-US" altLang="en-US" sz="1100" b="0" i="0" u="none" strike="noStrike" cap="none" normalizeH="0" baseline="0" dirty="0">
                <a:ln>
                  <a:noFill/>
                </a:ln>
                <a:solidFill>
                  <a:srgbClr val="000000"/>
                </a:solidFill>
                <a:effectLst/>
                <a:latin typeface="Century Gothic" panose="020B0502020202020204" pitchFamily="34" charset="0"/>
              </a:rPr>
              <a:t> term:</a:t>
            </a:r>
          </a:p>
          <a:p>
            <a:pPr eaLnBrk="0" fontAlgn="base" hangingPunct="0">
              <a:spcBef>
                <a:spcPct val="0"/>
              </a:spcBef>
              <a:spcAft>
                <a:spcPts val="800"/>
              </a:spcAft>
            </a:pPr>
            <a:r>
              <a:rPr lang="en-GB" sz="1100" dirty="0">
                <a:latin typeface="Century Gothic"/>
              </a:rPr>
              <a:t>In RE we will be using Bible stories to support our big question this term ‘How should we care for others and the world? We will explore how this is similar and different amongst different religious groups and how we can use our Christian values in daily life to care for the beautiful world God created. </a:t>
            </a:r>
            <a:endParaRPr lang="en-GB" sz="1100" dirty="0">
              <a:latin typeface="Century Gothic" panose="020B0502020202020204" pitchFamily="34" charset="0"/>
            </a:endParaRPr>
          </a:p>
          <a:p>
            <a:pPr marL="0" marR="0" lvl="0" indent="0" defTabSz="914400" rtl="0" eaLnBrk="0" fontAlgn="base" latinLnBrk="0" hangingPunct="0">
              <a:lnSpc>
                <a:spcPct val="100000"/>
              </a:lnSpc>
              <a:spcBef>
                <a:spcPct val="0"/>
              </a:spcBef>
              <a:spcAft>
                <a:spcPts val="800"/>
              </a:spcAft>
              <a:buClrTx/>
              <a:buSzTx/>
              <a:buFontTx/>
              <a:buNone/>
              <a:tabLst/>
            </a:pPr>
            <a:r>
              <a:rPr lang="en-GB" sz="1100" dirty="0">
                <a:latin typeface="Century Gothic" panose="020B0502020202020204" pitchFamily="34" charset="0"/>
              </a:rPr>
              <a:t>In PSHE this term we will be thinking about ‘Citizenship’ we will be exploring how we show respect to people in our community and our world. We will consider the impact that we have in the world and how we have the ability and voices to change the world one small step at a time!</a:t>
            </a:r>
            <a:endParaRPr kumimoji="0" lang="en-US" altLang="en-US" sz="1100" b="0" i="0" u="none" strike="noStrike" cap="none" normalizeH="0" baseline="0" dirty="0">
              <a:ln>
                <a:noFill/>
              </a:ln>
              <a:solidFill>
                <a:schemeClr val="tx1"/>
              </a:solidFill>
              <a:effectLst/>
              <a:latin typeface="Century Gothic" panose="020B0502020202020204" pitchFamily="34" charset="0"/>
            </a:endParaRPr>
          </a:p>
        </p:txBody>
      </p:sp>
      <p:sp>
        <p:nvSpPr>
          <p:cNvPr id="12" name="Text Box 15">
            <a:extLst>
              <a:ext uri="{FF2B5EF4-FFF2-40B4-BE49-F238E27FC236}">
                <a16:creationId xmlns:a16="http://schemas.microsoft.com/office/drawing/2014/main" id="{F9A5629B-8F66-502F-0B63-26D435146367}"/>
              </a:ext>
            </a:extLst>
          </p:cNvPr>
          <p:cNvSpPr txBox="1">
            <a:spLocks noChangeArrowheads="1"/>
          </p:cNvSpPr>
          <p:nvPr/>
        </p:nvSpPr>
        <p:spPr bwMode="auto">
          <a:xfrm>
            <a:off x="275393" y="3554615"/>
            <a:ext cx="4297596" cy="14199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As Athletes this term:</a:t>
            </a:r>
            <a:endParaRPr lang="en-US" altLang="en-US" sz="1100" dirty="0">
              <a:latin typeface="Arial" panose="020B0604020202020204" pitchFamily="34" charset="0"/>
            </a:endParaRPr>
          </a:p>
          <a:p>
            <a:pPr marL="0" marR="0" lvl="0" indent="0" defTabSz="914400" rtl="0" eaLnBrk="0" fontAlgn="base" latinLnBrk="0" hangingPunct="0">
              <a:lnSpc>
                <a:spcPct val="100000"/>
              </a:lnSpc>
              <a:spcBef>
                <a:spcPct val="0"/>
              </a:spcBef>
              <a:spcAft>
                <a:spcPts val="800"/>
              </a:spcAft>
              <a:buClrTx/>
              <a:buSzTx/>
              <a:buFontTx/>
              <a:buNone/>
              <a:tabLst/>
            </a:pPr>
            <a:r>
              <a:rPr lang="en-US" altLang="en-US" sz="1100" dirty="0">
                <a:solidFill>
                  <a:srgbClr val="000000"/>
                </a:solidFill>
                <a:latin typeface="Century Gothic" panose="020B0502020202020204" pitchFamily="34" charset="0"/>
              </a:rPr>
              <a:t>In Athletics we apply </a:t>
            </a:r>
            <a:r>
              <a:rPr lang="en-GB" sz="1100" b="0" i="0" dirty="0">
                <a:solidFill>
                  <a:srgbClr val="000000"/>
                </a:solidFill>
                <a:effectLst/>
                <a:latin typeface="Century Gothic" panose="020B0502020202020204" pitchFamily="34" charset="0"/>
              </a:rPr>
              <a:t>basic movements  which we develop and apply in a range of activities </a:t>
            </a:r>
          </a:p>
          <a:p>
            <a:pPr marL="0" marR="0" lvl="0" indent="0"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Multi-skills we </a:t>
            </a:r>
            <a:r>
              <a:rPr lang="en-GB" sz="1100" b="0" i="0" dirty="0">
                <a:solidFill>
                  <a:srgbClr val="000000"/>
                </a:solidFill>
                <a:effectLst/>
                <a:latin typeface="Century Gothic" panose="020B0502020202020204" pitchFamily="34" charset="0"/>
              </a:rPr>
              <a:t>participate in team games, developing simple tactics for attacking and defending.</a:t>
            </a:r>
            <a:endParaRPr kumimoji="0" lang="en-US" altLang="en-US" sz="1100" b="0" i="0" u="none" strike="noStrike" cap="none" normalizeH="0" baseline="0" dirty="0">
              <a:ln>
                <a:noFill/>
              </a:ln>
              <a:solidFill>
                <a:srgbClr val="000000"/>
              </a:solidFill>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ts val="800"/>
              </a:spcAft>
              <a:buClrTx/>
              <a:buSzTx/>
              <a:buFontTx/>
              <a:buNone/>
              <a:tabLst/>
            </a:pPr>
            <a:r>
              <a:rPr lang="en-US" altLang="en-US" sz="1100" dirty="0">
                <a:solidFill>
                  <a:srgbClr val="000000"/>
                </a:solidFill>
                <a:latin typeface="Century Gothic" panose="020B0502020202020204" pitchFamily="34" charset="0"/>
              </a:rPr>
              <a:t>OAA </a:t>
            </a:r>
            <a:r>
              <a:rPr lang="en-GB" sz="1100" b="0" i="0" dirty="0">
                <a:solidFill>
                  <a:srgbClr val="000000"/>
                </a:solidFill>
                <a:effectLst/>
                <a:latin typeface="Century Gothic" panose="020B0502020202020204" pitchFamily="34" charset="0"/>
              </a:rPr>
              <a:t>Solving challenges Working cooperatively- To find solutions to a given problem  </a:t>
            </a:r>
            <a:endParaRPr kumimoji="0" lang="en-US" altLang="en-US" sz="1100" b="0" i="0" u="none" strike="noStrike" cap="none" normalizeH="0" baseline="0" dirty="0">
              <a:ln>
                <a:noFill/>
              </a:ln>
              <a:solidFill>
                <a:srgbClr val="000000"/>
              </a:solidFill>
              <a:effectLst/>
              <a:latin typeface="Century Gothic" panose="020B0502020202020204" pitchFamily="34" charset="0"/>
            </a:endParaRPr>
          </a:p>
        </p:txBody>
      </p:sp>
      <p:sp>
        <p:nvSpPr>
          <p:cNvPr id="13" name="Text Box 15">
            <a:extLst>
              <a:ext uri="{FF2B5EF4-FFF2-40B4-BE49-F238E27FC236}">
                <a16:creationId xmlns:a16="http://schemas.microsoft.com/office/drawing/2014/main" id="{4F4B41E6-735E-4118-CB9F-49F084AEF73B}"/>
              </a:ext>
            </a:extLst>
          </p:cNvPr>
          <p:cNvSpPr txBox="1">
            <a:spLocks noChangeArrowheads="1"/>
          </p:cNvSpPr>
          <p:nvPr/>
        </p:nvSpPr>
        <p:spPr bwMode="auto">
          <a:xfrm>
            <a:off x="206252" y="5190615"/>
            <a:ext cx="4297596" cy="14199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As Scientists this term:</a:t>
            </a:r>
          </a:p>
          <a:p>
            <a:pPr algn="l"/>
            <a:r>
              <a:rPr lang="en-GB" sz="1100" b="0" i="0" dirty="0">
                <a:effectLst/>
                <a:latin typeface="Century Gothic" panose="020B0502020202020204" pitchFamily="34" charset="0"/>
              </a:rPr>
              <a:t>We are learning that animals including humans have offspring which grow into adults. We find out about the basic needs of animals for survival and learn about the importance of exercise and nutrition for humans</a:t>
            </a:r>
          </a:p>
        </p:txBody>
      </p:sp>
      <p:sp>
        <p:nvSpPr>
          <p:cNvPr id="17" name="Text Box 15">
            <a:extLst>
              <a:ext uri="{FF2B5EF4-FFF2-40B4-BE49-F238E27FC236}">
                <a16:creationId xmlns:a16="http://schemas.microsoft.com/office/drawing/2014/main" id="{C163C9AB-47FD-8410-147B-04728DBD3796}"/>
              </a:ext>
            </a:extLst>
          </p:cNvPr>
          <p:cNvSpPr txBox="1">
            <a:spLocks noChangeArrowheads="1"/>
          </p:cNvSpPr>
          <p:nvPr/>
        </p:nvSpPr>
        <p:spPr bwMode="auto">
          <a:xfrm>
            <a:off x="8001278" y="3554615"/>
            <a:ext cx="4070582" cy="186580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a:ln>
                  <a:noFill/>
                </a:ln>
                <a:solidFill>
                  <a:srgbClr val="000000"/>
                </a:solidFill>
                <a:effectLst/>
                <a:latin typeface="Century Gothic" panose="020B0502020202020204" pitchFamily="34" charset="0"/>
              </a:rPr>
              <a:t>As Writers this term:</a:t>
            </a:r>
            <a:endParaRPr kumimoji="0" lang="en-US" altLang="en-US" sz="11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3F422E8C-0E7B-4D3A-0058-BB94D3E866D3}"/>
              </a:ext>
            </a:extLst>
          </p:cNvPr>
          <p:cNvSpPr txBox="1">
            <a:spLocks noChangeArrowheads="1"/>
          </p:cNvSpPr>
          <p:nvPr/>
        </p:nvSpPr>
        <p:spPr bwMode="auto">
          <a:xfrm>
            <a:off x="8086848" y="5183437"/>
            <a:ext cx="3864330" cy="14199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a:ln>
                  <a:noFill/>
                </a:ln>
                <a:solidFill>
                  <a:srgbClr val="000000"/>
                </a:solidFill>
                <a:effectLst/>
                <a:latin typeface="Century Gothic" panose="020B0502020202020204" pitchFamily="34" charset="0"/>
              </a:rPr>
              <a:t>As Readers this term:</a:t>
            </a:r>
            <a:endParaRPr kumimoji="0" lang="en-US" altLang="en-US" sz="1100" b="0" i="0" u="none" strike="noStrike" cap="none" normalizeH="0" baseline="0">
              <a:ln>
                <a:noFill/>
              </a:ln>
              <a:solidFill>
                <a:schemeClr val="tx1"/>
              </a:solidFill>
              <a:effectLst/>
              <a:latin typeface="Arial" panose="020B0604020202020204" pitchFamily="34" charset="0"/>
            </a:endParaRPr>
          </a:p>
        </p:txBody>
      </p:sp>
      <p:sp>
        <p:nvSpPr>
          <p:cNvPr id="20" name="Text Box 15">
            <a:extLst>
              <a:ext uri="{FF2B5EF4-FFF2-40B4-BE49-F238E27FC236}">
                <a16:creationId xmlns:a16="http://schemas.microsoft.com/office/drawing/2014/main" id="{6160D7C7-74EB-8CEF-21CC-84C41C81779F}"/>
              </a:ext>
            </a:extLst>
          </p:cNvPr>
          <p:cNvSpPr txBox="1">
            <a:spLocks noChangeArrowheads="1"/>
          </p:cNvSpPr>
          <p:nvPr/>
        </p:nvSpPr>
        <p:spPr bwMode="auto">
          <a:xfrm>
            <a:off x="4695406" y="3601948"/>
            <a:ext cx="3234452" cy="27647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As Artists this term:</a:t>
            </a:r>
          </a:p>
          <a:p>
            <a:pPr eaLnBrk="0" fontAlgn="base" hangingPunct="0">
              <a:spcBef>
                <a:spcPct val="0"/>
              </a:spcBef>
              <a:spcAft>
                <a:spcPts val="800"/>
              </a:spcAft>
            </a:pPr>
            <a:r>
              <a:rPr lang="en-GB" sz="1100" b="0" i="0" dirty="0">
                <a:effectLst/>
                <a:latin typeface="Century Gothic" panose="020B0502020202020204" pitchFamily="34" charset="0"/>
              </a:rPr>
              <a:t>In Art, we will be looking at the artist, Anthony Gormley, to explore the medium of sculpture. We will be using different materials to see how they can be moulded in a variety of ways for a purpose. We will be using techniques such as pinching to create pots and exploring how textures can be created by smoothing surfaces and adding detail with tools</a:t>
            </a:r>
          </a:p>
          <a:p>
            <a:pPr rtl="0"/>
            <a:r>
              <a:rPr lang="en-GB" sz="1100" dirty="0">
                <a:effectLst/>
                <a:latin typeface="Century Gothic" panose="020B0502020202020204" pitchFamily="34" charset="0"/>
              </a:rPr>
              <a:t>Where would you find a sculpture?</a:t>
            </a:r>
          </a:p>
          <a:p>
            <a:pPr rtl="0"/>
            <a:r>
              <a:rPr lang="en-GB" sz="1100" dirty="0">
                <a:effectLst/>
                <a:latin typeface="Century Gothic" panose="020B0502020202020204" pitchFamily="34" charset="0"/>
              </a:rPr>
              <a:t>How do you think it was made?</a:t>
            </a:r>
          </a:p>
          <a:p>
            <a:pPr rtl="0"/>
            <a:r>
              <a:rPr lang="en-GB" sz="1100" dirty="0">
                <a:effectLst/>
                <a:latin typeface="Century Gothic" panose="020B0502020202020204" pitchFamily="34" charset="0"/>
              </a:rPr>
              <a:t>What do you think inspires his work?</a:t>
            </a:r>
          </a:p>
          <a:p>
            <a:pPr eaLnBrk="0" fontAlgn="base" hangingPunct="0">
              <a:spcBef>
                <a:spcPct val="0"/>
              </a:spcBef>
              <a:spcAft>
                <a:spcPts val="800"/>
              </a:spcAft>
            </a:pPr>
            <a:endParaRPr lang="en-GB" sz="1100" b="0" i="0" dirty="0">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altLang="en-US" sz="1100" b="0" i="0" u="none" strike="noStrike" cap="none" normalizeH="0" baseline="0" dirty="0">
              <a:ln>
                <a:noFill/>
              </a:ln>
              <a:solidFill>
                <a:srgbClr val="000000"/>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altLang="en-US" sz="1100" b="0" i="0" u="none" strike="noStrike" cap="none" normalizeH="0" baseline="0" dirty="0">
              <a:ln>
                <a:noFill/>
              </a:ln>
              <a:solidFill>
                <a:schemeClr val="tx1"/>
              </a:solidFill>
              <a:effectLst/>
              <a:latin typeface="Century Gothic" panose="020B0502020202020204" pitchFamily="34" charset="0"/>
            </a:endParaRPr>
          </a:p>
        </p:txBody>
      </p:sp>
      <p:sp>
        <p:nvSpPr>
          <p:cNvPr id="34" name="Text Box 15">
            <a:extLst>
              <a:ext uri="{FF2B5EF4-FFF2-40B4-BE49-F238E27FC236}">
                <a16:creationId xmlns:a16="http://schemas.microsoft.com/office/drawing/2014/main" id="{0E96E131-F1F4-EABA-2E68-CEA7A1A09A33}"/>
              </a:ext>
            </a:extLst>
          </p:cNvPr>
          <p:cNvSpPr txBox="1">
            <a:spLocks noChangeArrowheads="1"/>
          </p:cNvSpPr>
          <p:nvPr/>
        </p:nvSpPr>
        <p:spPr bwMode="auto">
          <a:xfrm>
            <a:off x="8105871" y="2012817"/>
            <a:ext cx="3963600" cy="153999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a:ln>
                  <a:noFill/>
                </a:ln>
                <a:solidFill>
                  <a:srgbClr val="000000"/>
                </a:solidFill>
                <a:effectLst/>
                <a:latin typeface="Century Gothic" panose="020B0502020202020204" pitchFamily="34" charset="0"/>
              </a:rPr>
              <a:t>As Mathematicians this term:</a:t>
            </a:r>
            <a:endParaRPr lang="en-US" altLang="en-US" sz="1100" dirty="0">
              <a:solidFill>
                <a:srgbClr val="000000"/>
              </a:solidFill>
              <a:latin typeface="Century Gothic" panose="020B0502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lang="en-GB" sz="1050" b="0" i="0" dirty="0">
                <a:effectLst/>
                <a:latin typeface="Century Gothic" panose="020B0502020202020204" pitchFamily="34" charset="0"/>
              </a:rPr>
              <a:t>We will be learnin</a:t>
            </a:r>
            <a:r>
              <a:rPr lang="en-GB" sz="1050" dirty="0">
                <a:latin typeface="Century Gothic" panose="020B0502020202020204" pitchFamily="34" charset="0"/>
              </a:rPr>
              <a:t>g about measure and capacity. We will explore how we can use units of measure-to-measure different objects. We will explore how we can use (cm) and (m) depending on the size of an object or thing. We will then be thinking about capacity and temperature and will be reading scales and investigating reading measurements using (ml) and (l).</a:t>
            </a:r>
            <a:endParaRPr lang="en-GB" sz="1050" b="0" i="0" dirty="0">
              <a:effectLst/>
              <a:latin typeface="Century Gothic" panose="020B0502020202020204" pitchFamily="34" charset="0"/>
            </a:endParaRPr>
          </a:p>
          <a:p>
            <a:pPr marL="0" marR="0" lvl="0" indent="0" defTabSz="914400" rtl="0" eaLnBrk="0" fontAlgn="base" latinLnBrk="0" hangingPunct="0">
              <a:lnSpc>
                <a:spcPct val="100000"/>
              </a:lnSpc>
              <a:spcBef>
                <a:spcPct val="0"/>
              </a:spcBef>
              <a:spcAft>
                <a:spcPts val="800"/>
              </a:spcAft>
              <a:buClrTx/>
              <a:buSzTx/>
              <a:buFontTx/>
              <a:buNone/>
              <a:tabLst/>
            </a:pPr>
            <a:endParaRPr lang="en-US" altLang="en-US" sz="1000" dirty="0">
              <a:latin typeface="Century Gothic" panose="020B0502020202020204" pitchFamily="34" charset="0"/>
            </a:endParaRPr>
          </a:p>
          <a:p>
            <a:pPr marL="0" marR="0" lvl="0" indent="0" defTabSz="914400" rtl="0" eaLnBrk="0" fontAlgn="base" latinLnBrk="0" hangingPunct="0">
              <a:lnSpc>
                <a:spcPct val="100000"/>
              </a:lnSpc>
              <a:spcBef>
                <a:spcPct val="0"/>
              </a:spcBef>
              <a:spcAft>
                <a:spcPts val="800"/>
              </a:spcAft>
              <a:buClrTx/>
              <a:buSzTx/>
              <a:buFontTx/>
              <a:buNone/>
              <a:tabLst/>
            </a:pPr>
            <a:r>
              <a:rPr lang="en-US" altLang="en-US" sz="1000" dirty="0">
                <a:latin typeface="Century Gothic" panose="020B0502020202020204" pitchFamily="34" charset="0"/>
              </a:rPr>
              <a:t>We will be writing for a variety of purposes to explain. We will be learning to write letters and postcards and will draw upon our own experiences to make our writing more imaginative. </a:t>
            </a:r>
            <a:r>
              <a:rPr kumimoji="0" lang="en-US" altLang="en-US" sz="1000" b="0" i="0" u="none" strike="noStrike" cap="none" normalizeH="0" baseline="0" dirty="0">
                <a:ln>
                  <a:noFill/>
                </a:ln>
                <a:solidFill>
                  <a:schemeClr val="tx1"/>
                </a:solidFill>
                <a:effectLst/>
                <a:latin typeface="Century Gothic" panose="020B0502020202020204" pitchFamily="34" charset="0"/>
              </a:rPr>
              <a:t>We will continue to use full sentences</a:t>
            </a:r>
            <a:r>
              <a:rPr lang="en-US" altLang="en-US" sz="1000" dirty="0">
                <a:latin typeface="Century Gothic" panose="020B0502020202020204" pitchFamily="34" charset="0"/>
              </a:rPr>
              <a:t> and accurate punctuation within our writing and as we begin the Summer term, we will be working o our pride and presentation in our writing. </a:t>
            </a:r>
          </a:p>
          <a:p>
            <a:pPr marL="0" marR="0" lvl="0" indent="0" defTabSz="914400" rtl="0" eaLnBrk="0" fontAlgn="base" latinLnBrk="0" hangingPunct="0">
              <a:lnSpc>
                <a:spcPct val="100000"/>
              </a:lnSpc>
              <a:spcBef>
                <a:spcPct val="0"/>
              </a:spcBef>
              <a:spcAft>
                <a:spcPts val="800"/>
              </a:spcAft>
              <a:buClrTx/>
              <a:buSzTx/>
              <a:buFontTx/>
              <a:buNone/>
              <a:tabLst/>
            </a:pP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ts val="800"/>
              </a:spcAft>
              <a:buClrTx/>
              <a:buSzTx/>
              <a:buFontTx/>
              <a:buNone/>
              <a:tabLst/>
            </a:pPr>
            <a:endParaRPr lang="en-US" altLang="en-US" sz="1050" dirty="0">
              <a:latin typeface="Century Gothic" panose="020B0502020202020204" pitchFamily="34" charset="0"/>
            </a:endParaRPr>
          </a:p>
          <a:p>
            <a:pPr marL="0" marR="0" lvl="0" indent="0" defTabSz="914400" rtl="0" eaLnBrk="0" fontAlgn="base" latinLnBrk="0" hangingPunct="0">
              <a:lnSpc>
                <a:spcPct val="100000"/>
              </a:lnSpc>
              <a:spcBef>
                <a:spcPct val="0"/>
              </a:spcBef>
              <a:spcAft>
                <a:spcPts val="800"/>
              </a:spcAft>
              <a:buClrTx/>
              <a:buSzTx/>
              <a:buFontTx/>
              <a:buNone/>
              <a:tabLst/>
            </a:pPr>
            <a:r>
              <a:rPr lang="en-US" altLang="en-US" sz="1050" dirty="0">
                <a:latin typeface="Century Gothic" panose="020B0502020202020204" pitchFamily="34" charset="0"/>
              </a:rPr>
              <a:t>We will continue to make inferences and predictions about what we have read. We will continue to explore new vocabulary and think about why the author has used this to create an effective piece of writing. </a:t>
            </a:r>
            <a:r>
              <a:rPr kumimoji="0" lang="en-US" altLang="en-US" sz="1050" b="0" i="0" u="none" strike="noStrike" cap="none" normalizeH="0" baseline="0" dirty="0">
                <a:ln>
                  <a:noFill/>
                </a:ln>
                <a:solidFill>
                  <a:schemeClr val="tx1"/>
                </a:solidFill>
                <a:effectLst/>
                <a:latin typeface="Century Gothic" panose="020B0502020202020204" pitchFamily="34" charset="0"/>
              </a:rPr>
              <a:t>We will contin</a:t>
            </a:r>
            <a:r>
              <a:rPr lang="en-US" altLang="en-US" sz="1050" dirty="0">
                <a:latin typeface="Century Gothic" panose="020B0502020202020204" pitchFamily="34" charset="0"/>
              </a:rPr>
              <a:t>ue to show understanding of what has been read to us by answering questions during our ‘book talk sessions’. </a:t>
            </a:r>
            <a:endParaRPr kumimoji="0" lang="en-US" altLang="en-US" sz="1050" b="0" i="0" u="none" strike="noStrike" cap="none" normalizeH="0" baseline="0" dirty="0">
              <a:ln>
                <a:noFill/>
              </a:ln>
              <a:solidFill>
                <a:schemeClr val="tx1"/>
              </a:solidFill>
              <a:effectLst/>
              <a:latin typeface="Century Gothic" panose="020B0502020202020204" pitchFamily="34" charset="0"/>
            </a:endParaRPr>
          </a:p>
        </p:txBody>
      </p:sp>
      <p:sp>
        <p:nvSpPr>
          <p:cNvPr id="4" name="TextBox 3">
            <a:extLst>
              <a:ext uri="{FF2B5EF4-FFF2-40B4-BE49-F238E27FC236}">
                <a16:creationId xmlns:a16="http://schemas.microsoft.com/office/drawing/2014/main" id="{43EC6210-C4D0-4B55-E89A-B38CCB0852F9}"/>
              </a:ext>
            </a:extLst>
          </p:cNvPr>
          <p:cNvSpPr txBox="1"/>
          <p:nvPr/>
        </p:nvSpPr>
        <p:spPr>
          <a:xfrm>
            <a:off x="1876736" y="208606"/>
            <a:ext cx="8475397" cy="646331"/>
          </a:xfrm>
          <a:prstGeom prst="rect">
            <a:avLst/>
          </a:prstGeom>
          <a:noFill/>
        </p:spPr>
        <p:txBody>
          <a:bodyPr wrap="none" rtlCol="0">
            <a:spAutoFit/>
          </a:bodyPr>
          <a:lstStyle/>
          <a:p>
            <a:r>
              <a:rPr lang="en-GB" sz="3600" b="1" dirty="0">
                <a:solidFill>
                  <a:schemeClr val="accent3"/>
                </a:solidFill>
                <a:latin typeface="Century Gothic" panose="020B0502020202020204" pitchFamily="34" charset="0"/>
              </a:rPr>
              <a:t>Robins Parent Planner – Summer 2024</a:t>
            </a:r>
            <a:endParaRPr lang="en-US" sz="3600" b="1" dirty="0">
              <a:solidFill>
                <a:schemeClr val="accent3"/>
              </a:solidFill>
              <a:latin typeface="Century Gothic" panose="020B0502020202020204" pitchFamily="34" charset="0"/>
            </a:endParaRPr>
          </a:p>
        </p:txBody>
      </p:sp>
      <p:pic>
        <p:nvPicPr>
          <p:cNvPr id="15" name="Picture 2" descr="Upper Arley C of E Primary School">
            <a:extLst>
              <a:ext uri="{FF2B5EF4-FFF2-40B4-BE49-F238E27FC236}">
                <a16:creationId xmlns:a16="http://schemas.microsoft.com/office/drawing/2014/main" id="{D0AF4597-84E1-8F8D-3F57-49A2D4B3CB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393" y="338387"/>
            <a:ext cx="1334035" cy="1334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311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C41021062A484B82517197141F195F" ma:contentTypeVersion="18" ma:contentTypeDescription="Create a new document." ma:contentTypeScope="" ma:versionID="52a7d5b19fba8991a5ad2fadeb1cf00f">
  <xsd:schema xmlns:xsd="http://www.w3.org/2001/XMLSchema" xmlns:xs="http://www.w3.org/2001/XMLSchema" xmlns:p="http://schemas.microsoft.com/office/2006/metadata/properties" xmlns:ns2="8e6bf202-da0f-4a74-8794-b4f2ee838a2b" xmlns:ns3="38933fc0-240f-4f77-9c87-7cceff8f1e60" targetNamespace="http://schemas.microsoft.com/office/2006/metadata/properties" ma:root="true" ma:fieldsID="9e3c0c6d575495d6e4be026c7b67d0cc" ns2:_="" ns3:_="">
    <xsd:import namespace="8e6bf202-da0f-4a74-8794-b4f2ee838a2b"/>
    <xsd:import namespace="38933fc0-240f-4f77-9c87-7cceff8f1e6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6bf202-da0f-4a74-8794-b4f2ee838a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01b41c7-8b51-4c39-ac59-dd21da9e677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933fc0-240f-4f77-9c87-7cceff8f1e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0e9ac71-3491-4bf8-ae5d-012de6cd71ae}" ma:internalName="TaxCatchAll" ma:showField="CatchAllData" ma:web="38933fc0-240f-4f77-9c87-7cceff8f1e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8933fc0-240f-4f77-9c87-7cceff8f1e60" xsi:nil="true"/>
    <lcf76f155ced4ddcb4097134ff3c332f xmlns="8e6bf202-da0f-4a74-8794-b4f2ee838a2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FFEE78-7800-4446-A109-BC519FE75C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6bf202-da0f-4a74-8794-b4f2ee838a2b"/>
    <ds:schemaRef ds:uri="38933fc0-240f-4f77-9c87-7cceff8f1e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26337F-67DB-4B94-9B97-BF9D7FE2D996}">
  <ds:schemaRefs>
    <ds:schemaRef ds:uri="http://schemas.microsoft.com/office/2006/metadata/properties"/>
    <ds:schemaRef ds:uri="http://schemas.microsoft.com/office/infopath/2007/PartnerControls"/>
    <ds:schemaRef ds:uri="38933fc0-240f-4f77-9c87-7cceff8f1e60"/>
    <ds:schemaRef ds:uri="8e6bf202-da0f-4a74-8794-b4f2ee838a2b"/>
  </ds:schemaRefs>
</ds:datastoreItem>
</file>

<file path=customXml/itemProps3.xml><?xml version="1.0" encoding="utf-8"?>
<ds:datastoreItem xmlns:ds="http://schemas.openxmlformats.org/officeDocument/2006/customXml" ds:itemID="{3A004847-F522-413E-8A62-888DA00527DC}">
  <ds:schemaRefs>
    <ds:schemaRef ds:uri="http://schemas.microsoft.com/sharepoint/v3/contenttype/forms"/>
  </ds:schemaRefs>
</ds:datastoreItem>
</file>

<file path=docMetadata/LabelInfo.xml><?xml version="1.0" encoding="utf-8"?>
<clbl:labelList xmlns:clbl="http://schemas.microsoft.com/office/2020/mipLabelMetadata">
  <clbl:label id="{7bdb78fb-6e91-4fc7-92e4-eb7879d9f1a9}" enabled="0" method="" siteId="{7bdb78fb-6e91-4fc7-92e4-eb7879d9f1a9}" removed="1"/>
</clbl:labelList>
</file>

<file path=docProps/app.xml><?xml version="1.0" encoding="utf-8"?>
<Properties xmlns="http://schemas.openxmlformats.org/officeDocument/2006/extended-properties" xmlns:vt="http://schemas.openxmlformats.org/officeDocument/2006/docPropsVTypes">
  <TotalTime>38</TotalTime>
  <Words>791</Words>
  <Application>Microsoft Office PowerPoint</Application>
  <PresentationFormat>Widescreen</PresentationFormat>
  <Paragraphs>61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Cox</dc:creator>
  <cp:lastModifiedBy>Kayleigh Davies</cp:lastModifiedBy>
  <cp:revision>28</cp:revision>
  <dcterms:created xsi:type="dcterms:W3CDTF">2024-03-22T13:09:54Z</dcterms:created>
  <dcterms:modified xsi:type="dcterms:W3CDTF">2024-04-12T16:39:52Z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0x010100CDC41021062A484B82517197141F195F</vt:lpwstr>
  </property>
  <property fmtid="{D5CDD505-2E9C-101B-9397-08002B2CF9AE}" pid="3" name="MediaServiceImageTags">
    <vt:lpwstr/>
  </property>
</Properties>
</file>